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6"/>
  </p:notesMasterIdLst>
  <p:handoutMasterIdLst>
    <p:handoutMasterId r:id="rId7"/>
  </p:handoutMasterIdLst>
  <p:sldIdLst>
    <p:sldId id="262" r:id="rId5"/>
  </p:sldIdLst>
  <p:sldSz cx="32918400" cy="21945600"/>
  <p:notesSz cx="9271000" cy="6997700"/>
  <p:defaultTextStyle>
    <a:defPPr>
      <a:defRPr lang="en-US"/>
    </a:defPPr>
    <a:lvl1pPr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1pPr>
    <a:lvl2pPr marL="210885" indent="115647"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2pPr>
    <a:lvl3pPr marL="422905" indent="230160"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3pPr>
    <a:lvl4pPr marL="634924" indent="344673"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4pPr>
    <a:lvl5pPr marL="845809" indent="460320"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5pPr>
    <a:lvl6pPr marL="1632661" algn="l" defTabSz="653064" rtl="0" eaLnBrk="1" latinLnBrk="0" hangingPunct="1">
      <a:defRPr sz="1928" kern="1200">
        <a:solidFill>
          <a:schemeClr val="tx1"/>
        </a:solidFill>
        <a:latin typeface="Times New Roman" pitchFamily="-111" charset="0"/>
        <a:ea typeface="ＭＳ Ｐゴシック" pitchFamily="-111" charset="-128"/>
        <a:cs typeface="+mn-cs"/>
      </a:defRPr>
    </a:lvl6pPr>
    <a:lvl7pPr marL="1959193" algn="l" defTabSz="653064" rtl="0" eaLnBrk="1" latinLnBrk="0" hangingPunct="1">
      <a:defRPr sz="1928" kern="1200">
        <a:solidFill>
          <a:schemeClr val="tx1"/>
        </a:solidFill>
        <a:latin typeface="Times New Roman" pitchFamily="-111" charset="0"/>
        <a:ea typeface="ＭＳ Ｐゴシック" pitchFamily="-111" charset="-128"/>
        <a:cs typeface="+mn-cs"/>
      </a:defRPr>
    </a:lvl7pPr>
    <a:lvl8pPr marL="2285726" algn="l" defTabSz="653064" rtl="0" eaLnBrk="1" latinLnBrk="0" hangingPunct="1">
      <a:defRPr sz="1928" kern="1200">
        <a:solidFill>
          <a:schemeClr val="tx1"/>
        </a:solidFill>
        <a:latin typeface="Times New Roman" pitchFamily="-111" charset="0"/>
        <a:ea typeface="ＭＳ Ｐゴシック" pitchFamily="-111" charset="-128"/>
        <a:cs typeface="+mn-cs"/>
      </a:defRPr>
    </a:lvl8pPr>
    <a:lvl9pPr marL="2612258" algn="l" defTabSz="653064" rtl="0" eaLnBrk="1" latinLnBrk="0" hangingPunct="1">
      <a:defRPr sz="1928" kern="1200">
        <a:solidFill>
          <a:schemeClr val="tx1"/>
        </a:solidFill>
        <a:latin typeface="Times New Roman" pitchFamily="-111" charset="0"/>
        <a:ea typeface="ＭＳ Ｐゴシック" pitchFamily="-111" charset="-128"/>
        <a:cs typeface="+mn-cs"/>
      </a:defRPr>
    </a:lvl9pPr>
  </p:defaultTextStyle>
  <p:extLst>
    <p:ext uri="{EFAFB233-063F-42B5-8137-9DF3F51BA10A}">
      <p15:sldGuideLst xmlns:p15="http://schemas.microsoft.com/office/powerpoint/2012/main">
        <p15:guide id="1" orient="horz" pos="17198" userDrawn="1">
          <p15:clr>
            <a:srgbClr val="A4A3A4"/>
          </p15:clr>
        </p15:guide>
        <p15:guide id="2" orient="horz" pos="6784" userDrawn="1">
          <p15:clr>
            <a:srgbClr val="A4A3A4"/>
          </p15:clr>
        </p15:guide>
        <p15:guide id="3" orient="horz" userDrawn="1">
          <p15:clr>
            <a:srgbClr val="A4A3A4"/>
          </p15:clr>
        </p15:guide>
        <p15:guide id="4" orient="horz" pos="13504" userDrawn="1">
          <p15:clr>
            <a:srgbClr val="A4A3A4"/>
          </p15:clr>
        </p15:guide>
        <p15:guide id="5" pos="-4375" userDrawn="1">
          <p15:clr>
            <a:srgbClr val="A4A3A4"/>
          </p15:clr>
        </p15:guide>
        <p15:guide id="6" pos="20628" userDrawn="1">
          <p15:clr>
            <a:srgbClr val="A4A3A4"/>
          </p15:clr>
        </p15:guide>
        <p15:guide id="7" pos="5508" userDrawn="1">
          <p15:clr>
            <a:srgbClr val="A4A3A4"/>
          </p15:clr>
        </p15:guide>
        <p15:guide id="8" pos="108" userDrawn="1">
          <p15:clr>
            <a:srgbClr val="A4A3A4"/>
          </p15:clr>
        </p15:guide>
        <p15:guide id="9" pos="251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42"/>
    <a:srgbClr val="13700E"/>
    <a:srgbClr val="007E39"/>
    <a:srgbClr val="085D54"/>
    <a:srgbClr val="065D5A"/>
    <a:srgbClr val="064F4C"/>
    <a:srgbClr val="006699"/>
    <a:srgbClr val="CC3300"/>
    <a:srgbClr val="035D5D"/>
    <a:srgbClr val="005D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EB4C0D-C274-472F-B539-DDC3862A7148}" v="1" dt="2025-04-01T14:29:19.6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p:restoredTop sz="94660"/>
  </p:normalViewPr>
  <p:slideViewPr>
    <p:cSldViewPr showGuides="1">
      <p:cViewPr varScale="1">
        <p:scale>
          <a:sx n="39" d="100"/>
          <a:sy n="39" d="100"/>
        </p:scale>
        <p:origin x="1304" y="232"/>
      </p:cViewPr>
      <p:guideLst>
        <p:guide orient="horz" pos="17198"/>
        <p:guide orient="horz" pos="6784"/>
        <p:guide orient="horz"/>
        <p:guide orient="horz" pos="13504"/>
        <p:guide pos="-4375"/>
        <p:guide pos="20628"/>
        <p:guide pos="5508"/>
        <p:guide pos="108"/>
        <p:guide pos="251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a:defRPr sz="1200" smtClean="0"/>
            </a:lvl1pPr>
          </a:lstStyle>
          <a:p>
            <a:pPr>
              <a:defRPr/>
            </a:pPr>
            <a:endParaRPr lang="en-AU"/>
          </a:p>
        </p:txBody>
      </p:sp>
      <p:sp>
        <p:nvSpPr>
          <p:cNvPr id="4099" name="Rectangle 3"/>
          <p:cNvSpPr>
            <a:spLocks noGrp="1" noChangeArrowheads="1"/>
          </p:cNvSpPr>
          <p:nvPr>
            <p:ph type="dt" sz="quarter" idx="1"/>
          </p:nvPr>
        </p:nvSpPr>
        <p:spPr bwMode="auto">
          <a:xfrm>
            <a:off x="5205413" y="0"/>
            <a:ext cx="4102100"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a:defRPr sz="1200" smtClean="0"/>
            </a:lvl1pPr>
          </a:lstStyle>
          <a:p>
            <a:pPr>
              <a:defRPr/>
            </a:pPr>
            <a:endParaRPr lang="en-AU"/>
          </a:p>
        </p:txBody>
      </p:sp>
      <p:sp>
        <p:nvSpPr>
          <p:cNvPr id="4100" name="Rectangle 4"/>
          <p:cNvSpPr>
            <a:spLocks noGrp="1" noChangeArrowheads="1"/>
          </p:cNvSpPr>
          <p:nvPr>
            <p:ph type="ftr" sz="quarter" idx="2"/>
          </p:nvPr>
        </p:nvSpPr>
        <p:spPr bwMode="auto">
          <a:xfrm>
            <a:off x="0" y="6648450"/>
            <a:ext cx="4003675"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a:defRPr sz="1200" smtClean="0"/>
            </a:lvl1pPr>
          </a:lstStyle>
          <a:p>
            <a:pPr>
              <a:defRPr/>
            </a:pPr>
            <a:endParaRPr lang="en-AU"/>
          </a:p>
        </p:txBody>
      </p:sp>
      <p:sp>
        <p:nvSpPr>
          <p:cNvPr id="4101" name="Rectangle 5"/>
          <p:cNvSpPr>
            <a:spLocks noGrp="1" noChangeArrowheads="1"/>
          </p:cNvSpPr>
          <p:nvPr>
            <p:ph type="sldNum" sz="quarter" idx="3"/>
          </p:nvPr>
        </p:nvSpPr>
        <p:spPr bwMode="auto">
          <a:xfrm>
            <a:off x="5205413" y="6648450"/>
            <a:ext cx="4102100"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a:defRPr sz="1200" smtClean="0"/>
            </a:lvl1pPr>
          </a:lstStyle>
          <a:p>
            <a:pPr>
              <a:defRPr/>
            </a:pPr>
            <a:fld id="{647FB6F8-1931-4419-A30E-AE4296F60EAC}" type="slidenum">
              <a:rPr lang="en-AU"/>
              <a:pPr>
                <a:defRPr/>
              </a:pPr>
              <a:t>‹#›</a:t>
            </a:fld>
            <a:endParaRPr lang="en-AU"/>
          </a:p>
        </p:txBody>
      </p:sp>
    </p:spTree>
    <p:extLst>
      <p:ext uri="{BB962C8B-B14F-4D97-AF65-F5344CB8AC3E}">
        <p14:creationId xmlns:p14="http://schemas.microsoft.com/office/powerpoint/2010/main" val="3025885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a:defRPr sz="1200" smtClean="0"/>
            </a:lvl1pPr>
          </a:lstStyle>
          <a:p>
            <a:pPr>
              <a:defRPr/>
            </a:pPr>
            <a:endParaRPr lang="en-AU"/>
          </a:p>
        </p:txBody>
      </p:sp>
      <p:sp>
        <p:nvSpPr>
          <p:cNvPr id="3075" name="Rectangle 3"/>
          <p:cNvSpPr>
            <a:spLocks noGrp="1" noChangeArrowheads="1"/>
          </p:cNvSpPr>
          <p:nvPr>
            <p:ph type="dt" idx="1"/>
          </p:nvPr>
        </p:nvSpPr>
        <p:spPr bwMode="auto">
          <a:xfrm>
            <a:off x="5205413" y="0"/>
            <a:ext cx="4102100"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a:defRPr sz="1200" smtClean="0"/>
            </a:lvl1pPr>
          </a:lstStyle>
          <a:p>
            <a:pPr>
              <a:defRPr/>
            </a:pPr>
            <a:endParaRPr lang="en-AU"/>
          </a:p>
        </p:txBody>
      </p:sp>
      <p:sp>
        <p:nvSpPr>
          <p:cNvPr id="3076" name="Rectangle 4"/>
          <p:cNvSpPr>
            <a:spLocks noGrp="1" noRot="1" noChangeAspect="1" noChangeArrowheads="1" noTextEdit="1"/>
          </p:cNvSpPr>
          <p:nvPr>
            <p:ph type="sldImg" idx="2"/>
          </p:nvPr>
        </p:nvSpPr>
        <p:spPr bwMode="auto">
          <a:xfrm>
            <a:off x="2644775" y="522288"/>
            <a:ext cx="3924300" cy="26177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201738" y="3349625"/>
            <a:ext cx="6804025" cy="31416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6648450"/>
            <a:ext cx="4003675"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a:defRPr sz="1200" smtClean="0"/>
            </a:lvl1pPr>
          </a:lstStyle>
          <a:p>
            <a:pPr>
              <a:defRPr/>
            </a:pPr>
            <a:endParaRPr lang="en-AU"/>
          </a:p>
        </p:txBody>
      </p:sp>
      <p:sp>
        <p:nvSpPr>
          <p:cNvPr id="3079" name="Rectangle 7"/>
          <p:cNvSpPr>
            <a:spLocks noGrp="1" noChangeArrowheads="1"/>
          </p:cNvSpPr>
          <p:nvPr>
            <p:ph type="sldNum" sz="quarter" idx="5"/>
          </p:nvPr>
        </p:nvSpPr>
        <p:spPr bwMode="auto">
          <a:xfrm>
            <a:off x="5205413" y="6648450"/>
            <a:ext cx="4102100"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a:defRPr sz="1200" smtClean="0"/>
            </a:lvl1pPr>
          </a:lstStyle>
          <a:p>
            <a:pPr>
              <a:defRPr/>
            </a:pPr>
            <a:fld id="{1698174A-C88F-4F19-BB54-C755A9FDFDA7}" type="slidenum">
              <a:rPr lang="en-AU"/>
              <a:pPr>
                <a:defRPr/>
              </a:pPr>
              <a:t>‹#›</a:t>
            </a:fld>
            <a:endParaRPr lang="en-AU"/>
          </a:p>
        </p:txBody>
      </p:sp>
    </p:spTree>
    <p:extLst>
      <p:ext uri="{BB962C8B-B14F-4D97-AF65-F5344CB8AC3E}">
        <p14:creationId xmlns:p14="http://schemas.microsoft.com/office/powerpoint/2010/main" val="10933121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571" kern="1200">
        <a:solidFill>
          <a:schemeClr val="tx1"/>
        </a:solidFill>
        <a:latin typeface="Times New Roman" pitchFamily="-65" charset="0"/>
        <a:ea typeface="ＭＳ Ｐゴシック" charset="-128"/>
        <a:cs typeface="ＭＳ Ｐゴシック" charset="-128"/>
      </a:defRPr>
    </a:lvl1pPr>
    <a:lvl2pPr marL="210885"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2pPr>
    <a:lvl3pPr marL="422905"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3pPr>
    <a:lvl4pPr marL="634924"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4pPr>
    <a:lvl5pPr marL="845809"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5pPr>
    <a:lvl6pPr marL="1058274" algn="l" defTabSz="211655" rtl="0" eaLnBrk="1" latinLnBrk="0" hangingPunct="1">
      <a:defRPr sz="571" kern="1200">
        <a:solidFill>
          <a:schemeClr val="tx1"/>
        </a:solidFill>
        <a:latin typeface="+mn-lt"/>
        <a:ea typeface="+mn-ea"/>
        <a:cs typeface="+mn-cs"/>
      </a:defRPr>
    </a:lvl6pPr>
    <a:lvl7pPr marL="1269928" algn="l" defTabSz="211655" rtl="0" eaLnBrk="1" latinLnBrk="0" hangingPunct="1">
      <a:defRPr sz="571" kern="1200">
        <a:solidFill>
          <a:schemeClr val="tx1"/>
        </a:solidFill>
        <a:latin typeface="+mn-lt"/>
        <a:ea typeface="+mn-ea"/>
        <a:cs typeface="+mn-cs"/>
      </a:defRPr>
    </a:lvl7pPr>
    <a:lvl8pPr marL="1481584" algn="l" defTabSz="211655" rtl="0" eaLnBrk="1" latinLnBrk="0" hangingPunct="1">
      <a:defRPr sz="571" kern="1200">
        <a:solidFill>
          <a:schemeClr val="tx1"/>
        </a:solidFill>
        <a:latin typeface="+mn-lt"/>
        <a:ea typeface="+mn-ea"/>
        <a:cs typeface="+mn-cs"/>
      </a:defRPr>
    </a:lvl8pPr>
    <a:lvl9pPr marL="1693238" algn="l" defTabSz="211655" rtl="0" eaLnBrk="1" latinLnBrk="0" hangingPunct="1">
      <a:defRPr sz="57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2644775" y="522288"/>
            <a:ext cx="3924300" cy="2617787"/>
          </a:xfrm>
          <a:ln/>
        </p:spPr>
      </p:sp>
      <p:sp>
        <p:nvSpPr>
          <p:cNvPr id="4099" name="Notes Placeholder 2"/>
          <p:cNvSpPr>
            <a:spLocks noGrp="1"/>
          </p:cNvSpPr>
          <p:nvPr>
            <p:ph type="body" idx="1"/>
          </p:nvPr>
        </p:nvSpPr>
        <p:spPr>
          <a:noFill/>
          <a:ln/>
        </p:spPr>
        <p:txBody>
          <a:bodyPr/>
          <a:lstStyle/>
          <a:p>
            <a:endParaRPr lang="en-US">
              <a:latin typeface="Times New Roman" pitchFamily="-111" charset="0"/>
              <a:ea typeface="ＭＳ Ｐゴシック" pitchFamily="-111" charset="-128"/>
            </a:endParaRPr>
          </a:p>
        </p:txBody>
      </p:sp>
      <p:sp>
        <p:nvSpPr>
          <p:cNvPr id="4100" name="Slide Number Placeholder 3"/>
          <p:cNvSpPr>
            <a:spLocks noGrp="1"/>
          </p:cNvSpPr>
          <p:nvPr>
            <p:ph type="sldNum" sz="quarter" idx="5"/>
          </p:nvPr>
        </p:nvSpPr>
        <p:spPr>
          <a:noFill/>
        </p:spPr>
        <p:txBody>
          <a:bodyPr/>
          <a:lstStyle/>
          <a:p>
            <a:fld id="{C481CA4B-5FE3-46EC-803C-3A8105D557B8}" type="slidenum">
              <a:rPr lang="en-AU"/>
              <a:pPr/>
              <a:t>1</a:t>
            </a:fld>
            <a:endParaRPr lang="en-AU"/>
          </a:p>
        </p:txBody>
      </p:sp>
    </p:spTree>
    <p:extLst>
      <p:ext uri="{BB962C8B-B14F-4D97-AF65-F5344CB8AC3E}">
        <p14:creationId xmlns:p14="http://schemas.microsoft.com/office/powerpoint/2010/main" val="3938962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63323" y="3976793"/>
            <a:ext cx="16580556" cy="2744047"/>
          </a:xfrm>
        </p:spPr>
        <p:txBody>
          <a:bodyPr/>
          <a:lstStyle/>
          <a:p>
            <a:r>
              <a:rPr lang="en-CA"/>
              <a:t>Click to edit Master title style</a:t>
            </a:r>
            <a:endParaRPr lang="en-US"/>
          </a:p>
        </p:txBody>
      </p:sp>
      <p:sp>
        <p:nvSpPr>
          <p:cNvPr id="3" name="Subtitle 2"/>
          <p:cNvSpPr>
            <a:spLocks noGrp="1"/>
          </p:cNvSpPr>
          <p:nvPr>
            <p:ph type="subTitle" idx="1"/>
          </p:nvPr>
        </p:nvSpPr>
        <p:spPr>
          <a:xfrm>
            <a:off x="2925940" y="7254240"/>
            <a:ext cx="13655323" cy="3271520"/>
          </a:xfrm>
        </p:spPr>
        <p:txBody>
          <a:bodyPr/>
          <a:lstStyle>
            <a:lvl1pPr marL="0" indent="0" algn="ctr">
              <a:buNone/>
              <a:defRPr/>
            </a:lvl1pPr>
            <a:lvl2pPr marL="197578" indent="0" algn="ctr">
              <a:buNone/>
              <a:defRPr/>
            </a:lvl2pPr>
            <a:lvl3pPr marL="395156" indent="0" algn="ctr">
              <a:buNone/>
              <a:defRPr/>
            </a:lvl3pPr>
            <a:lvl4pPr marL="592734" indent="0" algn="ctr">
              <a:buNone/>
              <a:defRPr/>
            </a:lvl4pPr>
            <a:lvl5pPr marL="790312" indent="0" algn="ctr">
              <a:buNone/>
              <a:defRPr/>
            </a:lvl5pPr>
            <a:lvl6pPr marL="987890" indent="0" algn="ctr">
              <a:buNone/>
              <a:defRPr/>
            </a:lvl6pPr>
            <a:lvl7pPr marL="1185468" indent="0" algn="ctr">
              <a:buNone/>
              <a:defRPr/>
            </a:lvl7pPr>
            <a:lvl8pPr marL="1383046" indent="0" algn="ctr">
              <a:buNone/>
              <a:defRPr/>
            </a:lvl8pPr>
            <a:lvl9pPr marL="1580624" indent="0" algn="ctr">
              <a:buNone/>
              <a:defRPr/>
            </a:lvl9pPr>
          </a:lstStyle>
          <a:p>
            <a:r>
              <a:rPr lang="en-CA"/>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AB5C75-1BD0-4740-824C-F8335A3CF5A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BF661B-9B97-4484-AA72-ED50EAB2675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898740" y="1137920"/>
            <a:ext cx="4145138" cy="1024128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1463324" y="1137920"/>
            <a:ext cx="12367683" cy="1024128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18F767-5E35-42AF-AF29-669124FDF8D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E94CA6-99D5-4E04-A9FB-6277D00A4CA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40934" y="8226213"/>
            <a:ext cx="16581262" cy="2542540"/>
          </a:xfrm>
        </p:spPr>
        <p:txBody>
          <a:bodyPr anchor="t"/>
          <a:lstStyle>
            <a:lvl1pPr algn="l">
              <a:defRPr sz="1667" b="1" cap="all"/>
            </a:lvl1pPr>
          </a:lstStyle>
          <a:p>
            <a:r>
              <a:rPr lang="en-CA"/>
              <a:t>Click to edit Master title style</a:t>
            </a:r>
            <a:endParaRPr lang="en-US"/>
          </a:p>
        </p:txBody>
      </p:sp>
      <p:sp>
        <p:nvSpPr>
          <p:cNvPr id="3" name="Text Placeholder 2"/>
          <p:cNvSpPr>
            <a:spLocks noGrp="1"/>
          </p:cNvSpPr>
          <p:nvPr>
            <p:ph type="body" idx="1"/>
          </p:nvPr>
        </p:nvSpPr>
        <p:spPr>
          <a:xfrm>
            <a:off x="1540934" y="5426194"/>
            <a:ext cx="16581262" cy="2800021"/>
          </a:xfrm>
        </p:spPr>
        <p:txBody>
          <a:bodyPr anchor="b"/>
          <a:lstStyle>
            <a:lvl1pPr marL="0" indent="0">
              <a:buNone/>
              <a:defRPr sz="867"/>
            </a:lvl1pPr>
            <a:lvl2pPr marL="197578" indent="0">
              <a:buNone/>
              <a:defRPr sz="800"/>
            </a:lvl2pPr>
            <a:lvl3pPr marL="395156" indent="0">
              <a:buNone/>
              <a:defRPr sz="733"/>
            </a:lvl3pPr>
            <a:lvl4pPr marL="592734" indent="0">
              <a:buNone/>
              <a:defRPr sz="600"/>
            </a:lvl4pPr>
            <a:lvl5pPr marL="790312" indent="0">
              <a:buNone/>
              <a:defRPr sz="600"/>
            </a:lvl5pPr>
            <a:lvl6pPr marL="987890" indent="0">
              <a:buNone/>
              <a:defRPr sz="600"/>
            </a:lvl6pPr>
            <a:lvl7pPr marL="1185468" indent="0">
              <a:buNone/>
              <a:defRPr sz="600"/>
            </a:lvl7pPr>
            <a:lvl8pPr marL="1383046" indent="0">
              <a:buNone/>
              <a:defRPr sz="600"/>
            </a:lvl8pPr>
            <a:lvl9pPr marL="1580624" indent="0">
              <a:buNone/>
              <a:defRPr sz="600"/>
            </a:lvl9pPr>
          </a:lstStyle>
          <a:p>
            <a:pPr lvl="0"/>
            <a:r>
              <a:rPr lang="en-CA"/>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A4128B-B2D7-43E6-973F-07F5DADEE8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1463324" y="3698240"/>
            <a:ext cx="8256411" cy="7680960"/>
          </a:xfrm>
        </p:spPr>
        <p:txBody>
          <a:bodyPr/>
          <a:lstStyle>
            <a:lvl1pPr>
              <a:defRPr sz="1200"/>
            </a:lvl1pPr>
            <a:lvl2pPr>
              <a:defRPr sz="1067"/>
            </a:lvl2pPr>
            <a:lvl3pPr>
              <a:defRPr sz="867"/>
            </a:lvl3pPr>
            <a:lvl4pPr>
              <a:defRPr sz="800"/>
            </a:lvl4pPr>
            <a:lvl5pPr>
              <a:defRPr sz="800"/>
            </a:lvl5pPr>
            <a:lvl6pPr>
              <a:defRPr sz="800"/>
            </a:lvl6pPr>
            <a:lvl7pPr>
              <a:defRPr sz="800"/>
            </a:lvl7pPr>
            <a:lvl8pPr>
              <a:defRPr sz="800"/>
            </a:lvl8pPr>
            <a:lvl9pPr>
              <a:defRPr sz="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9787468" y="3698240"/>
            <a:ext cx="8256411" cy="7680960"/>
          </a:xfrm>
        </p:spPr>
        <p:txBody>
          <a:bodyPr/>
          <a:lstStyle>
            <a:lvl1pPr>
              <a:defRPr sz="1200"/>
            </a:lvl1pPr>
            <a:lvl2pPr>
              <a:defRPr sz="1067"/>
            </a:lvl2pPr>
            <a:lvl3pPr>
              <a:defRPr sz="867"/>
            </a:lvl3pPr>
            <a:lvl4pPr>
              <a:defRPr sz="800"/>
            </a:lvl4pPr>
            <a:lvl5pPr>
              <a:defRPr sz="800"/>
            </a:lvl5pPr>
            <a:lvl6pPr>
              <a:defRPr sz="800"/>
            </a:lvl6pPr>
            <a:lvl7pPr>
              <a:defRPr sz="800"/>
            </a:lvl7pPr>
            <a:lvl8pPr>
              <a:defRPr sz="800"/>
            </a:lvl8pPr>
            <a:lvl9pPr>
              <a:defRPr sz="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F94766-3424-455A-A356-B033A4BD4C3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75079" y="512986"/>
            <a:ext cx="17557044" cy="21336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975078" y="2865875"/>
            <a:ext cx="8619067" cy="1193894"/>
          </a:xfrm>
        </p:spPr>
        <p:txBody>
          <a:bodyPr anchor="b"/>
          <a:lstStyle>
            <a:lvl1pPr marL="0" indent="0">
              <a:buNone/>
              <a:defRPr sz="1067" b="1"/>
            </a:lvl1pPr>
            <a:lvl2pPr marL="197578" indent="0">
              <a:buNone/>
              <a:defRPr sz="867" b="1"/>
            </a:lvl2pPr>
            <a:lvl3pPr marL="395156" indent="0">
              <a:buNone/>
              <a:defRPr sz="800" b="1"/>
            </a:lvl3pPr>
            <a:lvl4pPr marL="592734" indent="0">
              <a:buNone/>
              <a:defRPr sz="733" b="1"/>
            </a:lvl4pPr>
            <a:lvl5pPr marL="790312" indent="0">
              <a:buNone/>
              <a:defRPr sz="733" b="1"/>
            </a:lvl5pPr>
            <a:lvl6pPr marL="987890" indent="0">
              <a:buNone/>
              <a:defRPr sz="733" b="1"/>
            </a:lvl6pPr>
            <a:lvl7pPr marL="1185468" indent="0">
              <a:buNone/>
              <a:defRPr sz="733" b="1"/>
            </a:lvl7pPr>
            <a:lvl8pPr marL="1383046" indent="0">
              <a:buNone/>
              <a:defRPr sz="733" b="1"/>
            </a:lvl8pPr>
            <a:lvl9pPr marL="1580624" indent="0">
              <a:buNone/>
              <a:defRPr sz="733" b="1"/>
            </a:lvl9pPr>
          </a:lstStyle>
          <a:p>
            <a:pPr lvl="0"/>
            <a:r>
              <a:rPr lang="en-CA"/>
              <a:t>Click to edit Master text styles</a:t>
            </a:r>
          </a:p>
        </p:txBody>
      </p:sp>
      <p:sp>
        <p:nvSpPr>
          <p:cNvPr id="4" name="Content Placeholder 3"/>
          <p:cNvSpPr>
            <a:spLocks noGrp="1"/>
          </p:cNvSpPr>
          <p:nvPr>
            <p:ph sz="half" idx="2"/>
          </p:nvPr>
        </p:nvSpPr>
        <p:spPr>
          <a:xfrm>
            <a:off x="975078" y="4059769"/>
            <a:ext cx="8619067" cy="7376066"/>
          </a:xfrm>
        </p:spPr>
        <p:txBody>
          <a:bodyPr/>
          <a:lstStyle>
            <a:lvl1pPr>
              <a:defRPr sz="1067"/>
            </a:lvl1pPr>
            <a:lvl2pPr>
              <a:defRPr sz="867"/>
            </a:lvl2pPr>
            <a:lvl3pPr>
              <a:defRPr sz="800"/>
            </a:lvl3pPr>
            <a:lvl4pPr>
              <a:defRPr sz="733"/>
            </a:lvl4pPr>
            <a:lvl5pPr>
              <a:defRPr sz="733"/>
            </a:lvl5pPr>
            <a:lvl6pPr>
              <a:defRPr sz="733"/>
            </a:lvl6pPr>
            <a:lvl7pPr>
              <a:defRPr sz="733"/>
            </a:lvl7pPr>
            <a:lvl8pPr>
              <a:defRPr sz="733"/>
            </a:lvl8pPr>
            <a:lvl9pPr>
              <a:defRPr sz="733"/>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9909528" y="2865875"/>
            <a:ext cx="8622595" cy="1193894"/>
          </a:xfrm>
        </p:spPr>
        <p:txBody>
          <a:bodyPr anchor="b"/>
          <a:lstStyle>
            <a:lvl1pPr marL="0" indent="0">
              <a:buNone/>
              <a:defRPr sz="1067" b="1"/>
            </a:lvl1pPr>
            <a:lvl2pPr marL="197578" indent="0">
              <a:buNone/>
              <a:defRPr sz="867" b="1"/>
            </a:lvl2pPr>
            <a:lvl3pPr marL="395156" indent="0">
              <a:buNone/>
              <a:defRPr sz="800" b="1"/>
            </a:lvl3pPr>
            <a:lvl4pPr marL="592734" indent="0">
              <a:buNone/>
              <a:defRPr sz="733" b="1"/>
            </a:lvl4pPr>
            <a:lvl5pPr marL="790312" indent="0">
              <a:buNone/>
              <a:defRPr sz="733" b="1"/>
            </a:lvl5pPr>
            <a:lvl6pPr marL="987890" indent="0">
              <a:buNone/>
              <a:defRPr sz="733" b="1"/>
            </a:lvl6pPr>
            <a:lvl7pPr marL="1185468" indent="0">
              <a:buNone/>
              <a:defRPr sz="733" b="1"/>
            </a:lvl7pPr>
            <a:lvl8pPr marL="1383046" indent="0">
              <a:buNone/>
              <a:defRPr sz="733" b="1"/>
            </a:lvl8pPr>
            <a:lvl9pPr marL="1580624" indent="0">
              <a:buNone/>
              <a:defRPr sz="733" b="1"/>
            </a:lvl9pPr>
          </a:lstStyle>
          <a:p>
            <a:pPr lvl="0"/>
            <a:r>
              <a:rPr lang="en-CA"/>
              <a:t>Click to edit Master text styles</a:t>
            </a:r>
          </a:p>
        </p:txBody>
      </p:sp>
      <p:sp>
        <p:nvSpPr>
          <p:cNvPr id="6" name="Content Placeholder 5"/>
          <p:cNvSpPr>
            <a:spLocks noGrp="1"/>
          </p:cNvSpPr>
          <p:nvPr>
            <p:ph sz="quarter" idx="4"/>
          </p:nvPr>
        </p:nvSpPr>
        <p:spPr>
          <a:xfrm>
            <a:off x="9909528" y="4059769"/>
            <a:ext cx="8622595" cy="7376066"/>
          </a:xfrm>
        </p:spPr>
        <p:txBody>
          <a:bodyPr/>
          <a:lstStyle>
            <a:lvl1pPr>
              <a:defRPr sz="1067"/>
            </a:lvl1pPr>
            <a:lvl2pPr>
              <a:defRPr sz="867"/>
            </a:lvl2pPr>
            <a:lvl3pPr>
              <a:defRPr sz="800"/>
            </a:lvl3pPr>
            <a:lvl4pPr>
              <a:defRPr sz="733"/>
            </a:lvl4pPr>
            <a:lvl5pPr>
              <a:defRPr sz="733"/>
            </a:lvl5pPr>
            <a:lvl6pPr>
              <a:defRPr sz="733"/>
            </a:lvl6pPr>
            <a:lvl7pPr>
              <a:defRPr sz="733"/>
            </a:lvl7pPr>
            <a:lvl8pPr>
              <a:defRPr sz="733"/>
            </a:lvl8pPr>
            <a:lvl9pPr>
              <a:defRPr sz="733"/>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BFBF569-B6F7-4897-852F-787AED68C47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8A7D116-90EF-444B-AA26-D8B7EBBE7B1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94835C6-1E2F-4D2B-8523-9D49B3D2378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5078" y="509693"/>
            <a:ext cx="6417734" cy="2169160"/>
          </a:xfrm>
        </p:spPr>
        <p:txBody>
          <a:bodyPr anchor="b"/>
          <a:lstStyle>
            <a:lvl1pPr algn="l">
              <a:defRPr sz="867" b="1"/>
            </a:lvl1pPr>
          </a:lstStyle>
          <a:p>
            <a:r>
              <a:rPr lang="en-CA"/>
              <a:t>Click to edit Master title style</a:t>
            </a:r>
            <a:endParaRPr lang="en-US"/>
          </a:p>
        </p:txBody>
      </p:sp>
      <p:sp>
        <p:nvSpPr>
          <p:cNvPr id="3" name="Content Placeholder 2"/>
          <p:cNvSpPr>
            <a:spLocks noGrp="1"/>
          </p:cNvSpPr>
          <p:nvPr>
            <p:ph idx="1"/>
          </p:nvPr>
        </p:nvSpPr>
        <p:spPr>
          <a:xfrm>
            <a:off x="7627056" y="509695"/>
            <a:ext cx="10905067" cy="10926139"/>
          </a:xfrm>
        </p:spPr>
        <p:txBody>
          <a:bodyPr/>
          <a:lstStyle>
            <a:lvl1pPr>
              <a:defRPr sz="1400"/>
            </a:lvl1pPr>
            <a:lvl2pPr>
              <a:defRPr sz="1200"/>
            </a:lvl2pPr>
            <a:lvl3pPr>
              <a:defRPr sz="1067"/>
            </a:lvl3pPr>
            <a:lvl4pPr>
              <a:defRPr sz="867"/>
            </a:lvl4pPr>
            <a:lvl5pPr>
              <a:defRPr sz="867"/>
            </a:lvl5pPr>
            <a:lvl6pPr>
              <a:defRPr sz="867"/>
            </a:lvl6pPr>
            <a:lvl7pPr>
              <a:defRPr sz="867"/>
            </a:lvl7pPr>
            <a:lvl8pPr>
              <a:defRPr sz="867"/>
            </a:lvl8pPr>
            <a:lvl9pPr>
              <a:defRPr sz="867"/>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975078" y="2678856"/>
            <a:ext cx="6417734" cy="8756979"/>
          </a:xfrm>
        </p:spPr>
        <p:txBody>
          <a:bodyPr/>
          <a:lstStyle>
            <a:lvl1pPr marL="0" indent="0">
              <a:buNone/>
              <a:defRPr sz="600"/>
            </a:lvl1pPr>
            <a:lvl2pPr marL="197578" indent="0">
              <a:buNone/>
              <a:defRPr sz="533"/>
            </a:lvl2pPr>
            <a:lvl3pPr marL="395156" indent="0">
              <a:buNone/>
              <a:defRPr sz="400"/>
            </a:lvl3pPr>
            <a:lvl4pPr marL="592734" indent="0">
              <a:buNone/>
              <a:defRPr sz="400"/>
            </a:lvl4pPr>
            <a:lvl5pPr marL="790312" indent="0">
              <a:buNone/>
              <a:defRPr sz="400"/>
            </a:lvl5pPr>
            <a:lvl6pPr marL="987890" indent="0">
              <a:buNone/>
              <a:defRPr sz="400"/>
            </a:lvl6pPr>
            <a:lvl7pPr marL="1185468" indent="0">
              <a:buNone/>
              <a:defRPr sz="400"/>
            </a:lvl7pPr>
            <a:lvl8pPr marL="1383046" indent="0">
              <a:buNone/>
              <a:defRPr sz="400"/>
            </a:lvl8pPr>
            <a:lvl9pPr marL="1580624" indent="0">
              <a:buNone/>
              <a:defRPr sz="4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4D112F-AC3D-431E-B0A2-840072B5E3F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23406" y="8961123"/>
            <a:ext cx="11704461" cy="1058239"/>
          </a:xfrm>
        </p:spPr>
        <p:txBody>
          <a:bodyPr anchor="b"/>
          <a:lstStyle>
            <a:lvl1pPr algn="l">
              <a:defRPr sz="867" b="1"/>
            </a:lvl1pPr>
          </a:lstStyle>
          <a:p>
            <a:r>
              <a:rPr lang="en-CA"/>
              <a:t>Click to edit Master title style</a:t>
            </a:r>
            <a:endParaRPr lang="en-US"/>
          </a:p>
        </p:txBody>
      </p:sp>
      <p:sp>
        <p:nvSpPr>
          <p:cNvPr id="3" name="Picture Placeholder 2"/>
          <p:cNvSpPr>
            <a:spLocks noGrp="1"/>
          </p:cNvSpPr>
          <p:nvPr>
            <p:ph type="pic" idx="1"/>
          </p:nvPr>
        </p:nvSpPr>
        <p:spPr>
          <a:xfrm>
            <a:off x="3823406" y="1143847"/>
            <a:ext cx="11704461" cy="7680960"/>
          </a:xfrm>
        </p:spPr>
        <p:txBody>
          <a:bodyPr lIns="276592" tIns="138295" rIns="276592" bIns="138295"/>
          <a:lstStyle>
            <a:lvl1pPr marL="0" indent="0">
              <a:buNone/>
              <a:defRPr sz="1400"/>
            </a:lvl1pPr>
            <a:lvl2pPr marL="197578" indent="0">
              <a:buNone/>
              <a:defRPr sz="1200"/>
            </a:lvl2pPr>
            <a:lvl3pPr marL="395156" indent="0">
              <a:buNone/>
              <a:defRPr sz="1067"/>
            </a:lvl3pPr>
            <a:lvl4pPr marL="592734" indent="0">
              <a:buNone/>
              <a:defRPr sz="867"/>
            </a:lvl4pPr>
            <a:lvl5pPr marL="790312" indent="0">
              <a:buNone/>
              <a:defRPr sz="867"/>
            </a:lvl5pPr>
            <a:lvl6pPr marL="987890" indent="0">
              <a:buNone/>
              <a:defRPr sz="867"/>
            </a:lvl6pPr>
            <a:lvl7pPr marL="1185468" indent="0">
              <a:buNone/>
              <a:defRPr sz="867"/>
            </a:lvl7pPr>
            <a:lvl8pPr marL="1383046" indent="0">
              <a:buNone/>
              <a:defRPr sz="867"/>
            </a:lvl8pPr>
            <a:lvl9pPr marL="1580624" indent="0">
              <a:buNone/>
              <a:defRPr sz="867"/>
            </a:lvl9pPr>
          </a:lstStyle>
          <a:p>
            <a:pPr lvl="0"/>
            <a:endParaRPr lang="en-US" noProof="0"/>
          </a:p>
        </p:txBody>
      </p:sp>
      <p:sp>
        <p:nvSpPr>
          <p:cNvPr id="4" name="Text Placeholder 3"/>
          <p:cNvSpPr>
            <a:spLocks noGrp="1"/>
          </p:cNvSpPr>
          <p:nvPr>
            <p:ph type="body" sz="half" idx="2"/>
          </p:nvPr>
        </p:nvSpPr>
        <p:spPr>
          <a:xfrm>
            <a:off x="3823406" y="10019362"/>
            <a:ext cx="11704461" cy="1502081"/>
          </a:xfrm>
        </p:spPr>
        <p:txBody>
          <a:bodyPr/>
          <a:lstStyle>
            <a:lvl1pPr marL="0" indent="0">
              <a:buNone/>
              <a:defRPr sz="600"/>
            </a:lvl1pPr>
            <a:lvl2pPr marL="197578" indent="0">
              <a:buNone/>
              <a:defRPr sz="533"/>
            </a:lvl2pPr>
            <a:lvl3pPr marL="395156" indent="0">
              <a:buNone/>
              <a:defRPr sz="400"/>
            </a:lvl3pPr>
            <a:lvl4pPr marL="592734" indent="0">
              <a:buNone/>
              <a:defRPr sz="400"/>
            </a:lvl4pPr>
            <a:lvl5pPr marL="790312" indent="0">
              <a:buNone/>
              <a:defRPr sz="400"/>
            </a:lvl5pPr>
            <a:lvl6pPr marL="987890" indent="0">
              <a:buNone/>
              <a:defRPr sz="400"/>
            </a:lvl6pPr>
            <a:lvl7pPr marL="1185468" indent="0">
              <a:buNone/>
              <a:defRPr sz="400"/>
            </a:lvl7pPr>
            <a:lvl8pPr marL="1383046" indent="0">
              <a:buNone/>
              <a:defRPr sz="400"/>
            </a:lvl8pPr>
            <a:lvl9pPr marL="1580624" indent="0">
              <a:buNone/>
              <a:defRPr sz="4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178AC9-857B-4853-B914-AFF510DF420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470151" y="1950509"/>
            <a:ext cx="27978100" cy="3657600"/>
          </a:xfrm>
          <a:prstGeom prst="rect">
            <a:avLst/>
          </a:prstGeom>
          <a:noFill/>
          <a:ln w="9525">
            <a:noFill/>
            <a:miter lim="800000"/>
            <a:headEnd/>
            <a:tailEnd/>
          </a:ln>
        </p:spPr>
        <p:txBody>
          <a:bodyPr vert="horz" wrap="square" lIns="464453" tIns="232225" rIns="464453" bIns="232225"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2470151" y="6339418"/>
            <a:ext cx="27978100" cy="13167783"/>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470150" y="19995093"/>
            <a:ext cx="6858000" cy="1462617"/>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lvl1pPr>
              <a:defRPr sz="4734" smtClean="0"/>
            </a:lvl1pPr>
          </a:lstStyle>
          <a:p>
            <a:pPr>
              <a:defRPr/>
            </a:pPr>
            <a:endParaRPr lang="en-US"/>
          </a:p>
        </p:txBody>
      </p:sp>
      <p:sp>
        <p:nvSpPr>
          <p:cNvPr id="1029" name="Rectangle 5"/>
          <p:cNvSpPr>
            <a:spLocks noGrp="1" noChangeArrowheads="1"/>
          </p:cNvSpPr>
          <p:nvPr>
            <p:ph type="ftr" sz="quarter" idx="3"/>
          </p:nvPr>
        </p:nvSpPr>
        <p:spPr bwMode="auto">
          <a:xfrm>
            <a:off x="11245851" y="19995093"/>
            <a:ext cx="10426700" cy="1462617"/>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lvl1pPr algn="ctr">
              <a:defRPr sz="4734" smtClean="0"/>
            </a:lvl1pPr>
          </a:lstStyle>
          <a:p>
            <a:pPr>
              <a:defRPr/>
            </a:pPr>
            <a:endParaRPr lang="en-US"/>
          </a:p>
        </p:txBody>
      </p:sp>
      <p:sp>
        <p:nvSpPr>
          <p:cNvPr id="1030" name="Rectangle 6"/>
          <p:cNvSpPr>
            <a:spLocks noGrp="1" noChangeArrowheads="1"/>
          </p:cNvSpPr>
          <p:nvPr>
            <p:ph type="sldNum" sz="quarter" idx="4"/>
          </p:nvPr>
        </p:nvSpPr>
        <p:spPr bwMode="auto">
          <a:xfrm>
            <a:off x="23590250" y="19995093"/>
            <a:ext cx="6858000" cy="1462617"/>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lvl1pPr algn="r">
              <a:defRPr sz="4734" smtClean="0"/>
            </a:lvl1pPr>
          </a:lstStyle>
          <a:p>
            <a:pPr>
              <a:defRPr/>
            </a:pPr>
            <a:fld id="{C8F86A8C-B582-43F8-8908-A0CAFB8CC768}" type="slidenum">
              <a:rPr lang="en-US"/>
              <a:pPr>
                <a:defRPr/>
              </a:pPr>
              <a:t>‹#›</a:t>
            </a:fld>
            <a:endParaRPr lang="en-US"/>
          </a:p>
        </p:txBody>
      </p:sp>
      <p:sp>
        <p:nvSpPr>
          <p:cNvPr id="1035" name="Rectangle 11"/>
          <p:cNvSpPr>
            <a:spLocks noChangeArrowheads="1"/>
          </p:cNvSpPr>
          <p:nvPr userDrawn="1"/>
        </p:nvSpPr>
        <p:spPr bwMode="auto">
          <a:xfrm>
            <a:off x="0" y="0"/>
            <a:ext cx="32918400" cy="21945600"/>
          </a:xfrm>
          <a:prstGeom prst="rect">
            <a:avLst/>
          </a:prstGeom>
          <a:noFill/>
          <a:ln w="25400">
            <a:solidFill>
              <a:schemeClr val="tx1"/>
            </a:solidFill>
            <a:miter lim="800000"/>
            <a:headEnd/>
            <a:tailEnd/>
          </a:ln>
        </p:spPr>
        <p:txBody>
          <a:bodyPr wrap="none" lIns="66352" tIns="33175" rIns="66352" bIns="33175" anchor="ctr"/>
          <a:lstStyle/>
          <a:p>
            <a:pPr defTabSz="1023460">
              <a:defRPr/>
            </a:pPr>
            <a:endParaRPr lang="en-US" sz="1285"/>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3095780" rtl="0" eaLnBrk="0" fontAlgn="base" hangingPunct="0">
        <a:spcBef>
          <a:spcPct val="0"/>
        </a:spcBef>
        <a:spcAft>
          <a:spcPct val="0"/>
        </a:spcAft>
        <a:defRPr sz="14801">
          <a:solidFill>
            <a:schemeClr val="tx2"/>
          </a:solidFill>
          <a:latin typeface="+mj-lt"/>
          <a:ea typeface="ＭＳ Ｐゴシック" charset="-128"/>
          <a:cs typeface="ＭＳ Ｐゴシック" charset="-128"/>
        </a:defRPr>
      </a:lvl1pPr>
      <a:lvl2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2pPr>
      <a:lvl3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3pPr>
      <a:lvl4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4pPr>
      <a:lvl5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5pPr>
      <a:lvl6pPr marL="197578" algn="ctr" defTabSz="1844062" rtl="0" eaLnBrk="0" fontAlgn="base" hangingPunct="0">
        <a:spcBef>
          <a:spcPct val="0"/>
        </a:spcBef>
        <a:spcAft>
          <a:spcPct val="0"/>
        </a:spcAft>
        <a:defRPr sz="8800">
          <a:solidFill>
            <a:schemeClr val="tx2"/>
          </a:solidFill>
          <a:latin typeface="Times New Roman" pitchFamily="-65" charset="0"/>
        </a:defRPr>
      </a:lvl6pPr>
      <a:lvl7pPr marL="395156" algn="ctr" defTabSz="1844062" rtl="0" eaLnBrk="0" fontAlgn="base" hangingPunct="0">
        <a:spcBef>
          <a:spcPct val="0"/>
        </a:spcBef>
        <a:spcAft>
          <a:spcPct val="0"/>
        </a:spcAft>
        <a:defRPr sz="8800">
          <a:solidFill>
            <a:schemeClr val="tx2"/>
          </a:solidFill>
          <a:latin typeface="Times New Roman" pitchFamily="-65" charset="0"/>
        </a:defRPr>
      </a:lvl7pPr>
      <a:lvl8pPr marL="592734" algn="ctr" defTabSz="1844062" rtl="0" eaLnBrk="0" fontAlgn="base" hangingPunct="0">
        <a:spcBef>
          <a:spcPct val="0"/>
        </a:spcBef>
        <a:spcAft>
          <a:spcPct val="0"/>
        </a:spcAft>
        <a:defRPr sz="8800">
          <a:solidFill>
            <a:schemeClr val="tx2"/>
          </a:solidFill>
          <a:latin typeface="Times New Roman" pitchFamily="-65" charset="0"/>
        </a:defRPr>
      </a:lvl8pPr>
      <a:lvl9pPr marL="790312" algn="ctr" defTabSz="1844062" rtl="0" eaLnBrk="0" fontAlgn="base" hangingPunct="0">
        <a:spcBef>
          <a:spcPct val="0"/>
        </a:spcBef>
        <a:spcAft>
          <a:spcPct val="0"/>
        </a:spcAft>
        <a:defRPr sz="8800">
          <a:solidFill>
            <a:schemeClr val="tx2"/>
          </a:solidFill>
          <a:latin typeface="Times New Roman" pitchFamily="-65" charset="0"/>
        </a:defRPr>
      </a:lvl9pPr>
    </p:titleStyle>
    <p:bodyStyle>
      <a:lvl1pPr marL="1161050" indent="-1161050" algn="l" defTabSz="3095780" rtl="0" eaLnBrk="0" fontAlgn="base" hangingPunct="0">
        <a:spcBef>
          <a:spcPct val="20000"/>
        </a:spcBef>
        <a:spcAft>
          <a:spcPct val="0"/>
        </a:spcAft>
        <a:buChar char="•"/>
        <a:defRPr sz="10734">
          <a:solidFill>
            <a:schemeClr val="tx1"/>
          </a:solidFill>
          <a:latin typeface="+mn-lt"/>
          <a:ea typeface="ＭＳ Ｐゴシック" charset="-128"/>
          <a:cs typeface="ＭＳ Ｐゴシック" charset="-128"/>
        </a:defRPr>
      </a:lvl1pPr>
      <a:lvl2pPr marL="2514726" indent="-966307" algn="l" defTabSz="3095780" rtl="0" eaLnBrk="0" fontAlgn="base" hangingPunct="0">
        <a:spcBef>
          <a:spcPct val="20000"/>
        </a:spcBef>
        <a:spcAft>
          <a:spcPct val="0"/>
        </a:spcAft>
        <a:buChar char="–"/>
        <a:defRPr sz="9534">
          <a:solidFill>
            <a:schemeClr val="tx1"/>
          </a:solidFill>
          <a:latin typeface="+mn-lt"/>
          <a:ea typeface="ＭＳ Ｐゴシック" pitchFamily="-65" charset="-128"/>
        </a:defRPr>
      </a:lvl2pPr>
      <a:lvl3pPr marL="3869460" indent="-773681" algn="l" defTabSz="3095780" rtl="0" eaLnBrk="0" fontAlgn="base" hangingPunct="0">
        <a:spcBef>
          <a:spcPct val="20000"/>
        </a:spcBef>
        <a:spcAft>
          <a:spcPct val="0"/>
        </a:spcAft>
        <a:buChar char="•"/>
        <a:defRPr sz="8067">
          <a:solidFill>
            <a:schemeClr val="tx1"/>
          </a:solidFill>
          <a:latin typeface="+mn-lt"/>
          <a:ea typeface="ＭＳ Ｐゴシック" pitchFamily="-65" charset="-128"/>
        </a:defRPr>
      </a:lvl3pPr>
      <a:lvl4pPr marL="5418938" indent="-773681" algn="l" defTabSz="3095780" rtl="0" eaLnBrk="0" fontAlgn="base" hangingPunct="0">
        <a:spcBef>
          <a:spcPct val="20000"/>
        </a:spcBef>
        <a:spcAft>
          <a:spcPct val="0"/>
        </a:spcAft>
        <a:buChar char="–"/>
        <a:defRPr sz="6734">
          <a:solidFill>
            <a:schemeClr val="tx1"/>
          </a:solidFill>
          <a:latin typeface="+mn-lt"/>
          <a:ea typeface="ＭＳ Ｐゴシック" pitchFamily="-65" charset="-128"/>
        </a:defRPr>
      </a:lvl4pPr>
      <a:lvl5pPr marL="6966298" indent="-772622" algn="l" defTabSz="3095780" rtl="0" eaLnBrk="0" fontAlgn="base" hangingPunct="0">
        <a:spcBef>
          <a:spcPct val="20000"/>
        </a:spcBef>
        <a:spcAft>
          <a:spcPct val="0"/>
        </a:spcAft>
        <a:buChar char="»"/>
        <a:defRPr sz="6734">
          <a:solidFill>
            <a:schemeClr val="tx1"/>
          </a:solidFill>
          <a:latin typeface="+mn-lt"/>
          <a:ea typeface="ＭＳ Ｐゴシック" pitchFamily="-65" charset="-128"/>
        </a:defRPr>
      </a:lvl5pPr>
      <a:lvl6pPr marL="4346717"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6pPr>
      <a:lvl7pPr marL="4544295"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7pPr>
      <a:lvl8pPr marL="4741873"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8pPr>
      <a:lvl9pPr marL="4939451"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9pPr>
    </p:bodyStyle>
    <p:otherStyle>
      <a:defPPr>
        <a:defRPr lang="en-US"/>
      </a:defPPr>
      <a:lvl1pPr marL="0" algn="l" defTabSz="197578" rtl="0" eaLnBrk="1" latinLnBrk="0" hangingPunct="1">
        <a:defRPr sz="800" kern="1200">
          <a:solidFill>
            <a:schemeClr val="tx1"/>
          </a:solidFill>
          <a:latin typeface="+mn-lt"/>
          <a:ea typeface="+mn-ea"/>
          <a:cs typeface="+mn-cs"/>
        </a:defRPr>
      </a:lvl1pPr>
      <a:lvl2pPr marL="197578" algn="l" defTabSz="197578" rtl="0" eaLnBrk="1" latinLnBrk="0" hangingPunct="1">
        <a:defRPr sz="800" kern="1200">
          <a:solidFill>
            <a:schemeClr val="tx1"/>
          </a:solidFill>
          <a:latin typeface="+mn-lt"/>
          <a:ea typeface="+mn-ea"/>
          <a:cs typeface="+mn-cs"/>
        </a:defRPr>
      </a:lvl2pPr>
      <a:lvl3pPr marL="395156" algn="l" defTabSz="197578" rtl="0" eaLnBrk="1" latinLnBrk="0" hangingPunct="1">
        <a:defRPr sz="800" kern="1200">
          <a:solidFill>
            <a:schemeClr val="tx1"/>
          </a:solidFill>
          <a:latin typeface="+mn-lt"/>
          <a:ea typeface="+mn-ea"/>
          <a:cs typeface="+mn-cs"/>
        </a:defRPr>
      </a:lvl3pPr>
      <a:lvl4pPr marL="592734" algn="l" defTabSz="197578" rtl="0" eaLnBrk="1" latinLnBrk="0" hangingPunct="1">
        <a:defRPr sz="800" kern="1200">
          <a:solidFill>
            <a:schemeClr val="tx1"/>
          </a:solidFill>
          <a:latin typeface="+mn-lt"/>
          <a:ea typeface="+mn-ea"/>
          <a:cs typeface="+mn-cs"/>
        </a:defRPr>
      </a:lvl4pPr>
      <a:lvl5pPr marL="790312" algn="l" defTabSz="197578" rtl="0" eaLnBrk="1" latinLnBrk="0" hangingPunct="1">
        <a:defRPr sz="800" kern="1200">
          <a:solidFill>
            <a:schemeClr val="tx1"/>
          </a:solidFill>
          <a:latin typeface="+mn-lt"/>
          <a:ea typeface="+mn-ea"/>
          <a:cs typeface="+mn-cs"/>
        </a:defRPr>
      </a:lvl5pPr>
      <a:lvl6pPr marL="987890" algn="l" defTabSz="197578" rtl="0" eaLnBrk="1" latinLnBrk="0" hangingPunct="1">
        <a:defRPr sz="800" kern="1200">
          <a:solidFill>
            <a:schemeClr val="tx1"/>
          </a:solidFill>
          <a:latin typeface="+mn-lt"/>
          <a:ea typeface="+mn-ea"/>
          <a:cs typeface="+mn-cs"/>
        </a:defRPr>
      </a:lvl6pPr>
      <a:lvl7pPr marL="1185468" algn="l" defTabSz="197578" rtl="0" eaLnBrk="1" latinLnBrk="0" hangingPunct="1">
        <a:defRPr sz="800" kern="1200">
          <a:solidFill>
            <a:schemeClr val="tx1"/>
          </a:solidFill>
          <a:latin typeface="+mn-lt"/>
          <a:ea typeface="+mn-ea"/>
          <a:cs typeface="+mn-cs"/>
        </a:defRPr>
      </a:lvl7pPr>
      <a:lvl8pPr marL="1383046" algn="l" defTabSz="197578" rtl="0" eaLnBrk="1" latinLnBrk="0" hangingPunct="1">
        <a:defRPr sz="800" kern="1200">
          <a:solidFill>
            <a:schemeClr val="tx1"/>
          </a:solidFill>
          <a:latin typeface="+mn-lt"/>
          <a:ea typeface="+mn-ea"/>
          <a:cs typeface="+mn-cs"/>
        </a:defRPr>
      </a:lvl8pPr>
      <a:lvl9pPr marL="1580624" algn="l" defTabSz="197578" rtl="0" eaLnBrk="1" latinLnBrk="0" hangingPunct="1">
        <a:defRPr sz="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3" name="Group 222"/>
          <p:cNvGrpSpPr/>
          <p:nvPr/>
        </p:nvGrpSpPr>
        <p:grpSpPr>
          <a:xfrm>
            <a:off x="0" y="0"/>
            <a:ext cx="32918399" cy="4166934"/>
            <a:chOff x="0" y="328862"/>
            <a:chExt cx="43891200" cy="6228572"/>
          </a:xfrm>
        </p:grpSpPr>
        <p:sp>
          <p:nvSpPr>
            <p:cNvPr id="224" name="Rectangle 223"/>
            <p:cNvSpPr/>
            <p:nvPr/>
          </p:nvSpPr>
          <p:spPr bwMode="auto">
            <a:xfrm>
              <a:off x="0" y="5791200"/>
              <a:ext cx="43891200" cy="457200"/>
            </a:xfrm>
            <a:prstGeom prst="rect">
              <a:avLst/>
            </a:prstGeom>
            <a:solidFill>
              <a:srgbClr val="FFFFFF">
                <a:lumMod val="75000"/>
              </a:srgbClr>
            </a:solidFill>
            <a:ln w="9525" cap="flat" cmpd="sng" algn="ctr">
              <a:noFill/>
              <a:prstDash val="solid"/>
              <a:round/>
              <a:headEnd type="none" w="med" len="med"/>
              <a:tailEnd type="none" w="med" len="med"/>
            </a:ln>
            <a:effectLst/>
          </p:spPr>
          <p:txBody>
            <a:bodyPr vert="horz" wrap="square" lIns="60960" tIns="30480" rIns="60960" bIns="30480" numCol="1" rtlCol="0" anchor="t" anchorCtr="0" compatLnSpc="1">
              <a:prstTxWarp prst="textNoShape">
                <a:avLst/>
              </a:prstTxWarp>
            </a:bodyPr>
            <a:lstStyle/>
            <a:p>
              <a:pPr defTabSz="3204794" eaLnBrk="1" fontAlgn="auto" hangingPunct="1">
                <a:spcBef>
                  <a:spcPts val="0"/>
                </a:spcBef>
                <a:spcAft>
                  <a:spcPts val="0"/>
                </a:spcAft>
                <a:defRPr/>
              </a:pPr>
              <a:endParaRPr lang="en-US" sz="6334" i="1" kern="0">
                <a:solidFill>
                  <a:srgbClr val="000000"/>
                </a:solidFill>
                <a:latin typeface="Arial" panose="020B0604020202020204" pitchFamily="34" charset="0"/>
                <a:ea typeface="Helvetica" charset="0"/>
                <a:cs typeface="Arial" panose="020B0604020202020204" pitchFamily="34" charset="0"/>
              </a:endParaRPr>
            </a:p>
          </p:txBody>
        </p:sp>
        <p:sp>
          <p:nvSpPr>
            <p:cNvPr id="229" name="Rectangle 115"/>
            <p:cNvSpPr>
              <a:spLocks noChangeArrowheads="1"/>
            </p:cNvSpPr>
            <p:nvPr/>
          </p:nvSpPr>
          <p:spPr bwMode="auto">
            <a:xfrm>
              <a:off x="0" y="328862"/>
              <a:ext cx="43891200" cy="5943600"/>
            </a:xfrm>
            <a:prstGeom prst="rect">
              <a:avLst/>
            </a:prstGeom>
            <a:solidFill>
              <a:srgbClr val="13700E"/>
            </a:solidFill>
            <a:ln w="9525">
              <a:noFill/>
              <a:miter lim="800000"/>
              <a:headEnd/>
              <a:tailEnd/>
            </a:ln>
          </p:spPr>
          <p:txBody>
            <a:bodyPr wrap="none" anchor="ctr"/>
            <a:lstStyle/>
            <a:p>
              <a:pPr defTabSz="609630" eaLnBrk="1" fontAlgn="auto" hangingPunct="1">
                <a:spcBef>
                  <a:spcPts val="0"/>
                </a:spcBef>
                <a:spcAft>
                  <a:spcPts val="0"/>
                </a:spcAft>
                <a:defRPr/>
              </a:pPr>
              <a:endParaRPr lang="en-US" sz="6334" i="1" kern="0">
                <a:solidFill>
                  <a:srgbClr val="000000"/>
                </a:solidFill>
                <a:latin typeface="Arial" panose="020B0604020202020204" pitchFamily="34" charset="0"/>
                <a:ea typeface="Helvetica" charset="0"/>
                <a:cs typeface="Arial" panose="020B0604020202020204" pitchFamily="34" charset="0"/>
              </a:endParaRPr>
            </a:p>
          </p:txBody>
        </p:sp>
        <p:sp>
          <p:nvSpPr>
            <p:cNvPr id="231" name="Text Box 9"/>
            <p:cNvSpPr txBox="1">
              <a:spLocks noChangeArrowheads="1"/>
            </p:cNvSpPr>
            <p:nvPr/>
          </p:nvSpPr>
          <p:spPr bwMode="auto">
            <a:xfrm>
              <a:off x="5134477" y="712864"/>
              <a:ext cx="33729118" cy="2186970"/>
            </a:xfrm>
            <a:prstGeom prst="rect">
              <a:avLst/>
            </a:prstGeom>
            <a:noFill/>
            <a:ln w="9525">
              <a:noFill/>
              <a:miter lim="800000"/>
              <a:headEnd/>
              <a:tailEnd/>
            </a:ln>
          </p:spPr>
          <p:txBody>
            <a:bodyPr wrap="square" lIns="285640" tIns="142820" rIns="285640" bIns="142820">
              <a:spAutoFit/>
            </a:bodyPr>
            <a:lstStyle/>
            <a:p>
              <a:pPr marL="0" marR="0" algn="ctr">
                <a:spcBef>
                  <a:spcPts val="0"/>
                </a:spcBef>
                <a:spcAft>
                  <a:spcPts val="0"/>
                </a:spcAft>
              </a:pPr>
              <a:r>
                <a:rPr lang="en-US" sz="7600" b="1" dirty="0">
                  <a:solidFill>
                    <a:schemeClr val="bg1"/>
                  </a:solidFill>
                  <a:latin typeface="Arial" panose="020B0604020202020204" pitchFamily="34" charset="0"/>
                  <a:ea typeface="Times New Roman" panose="02020603050405020304" pitchFamily="18" charset="0"/>
                  <a:cs typeface="Arial" panose="020B0604020202020204" pitchFamily="34" charset="0"/>
                </a:rPr>
                <a:t>The Increase of Deforestation in the Amazon </a:t>
              </a:r>
              <a:endParaRPr lang="en-US" sz="76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252" name="Text Box 8"/>
            <p:cNvSpPr txBox="1">
              <a:spLocks noChangeArrowheads="1"/>
            </p:cNvSpPr>
            <p:nvPr/>
          </p:nvSpPr>
          <p:spPr bwMode="auto">
            <a:xfrm>
              <a:off x="0" y="2390242"/>
              <a:ext cx="43891199" cy="4167192"/>
            </a:xfrm>
            <a:prstGeom prst="rect">
              <a:avLst/>
            </a:prstGeom>
            <a:noFill/>
            <a:ln w="9525">
              <a:noFill/>
              <a:miter lim="800000"/>
              <a:headEnd/>
              <a:tailEnd/>
            </a:ln>
          </p:spPr>
          <p:txBody>
            <a:bodyPr lIns="261225" tIns="261225" rIns="261225" bIns="261225"/>
            <a:lstStyle/>
            <a:p>
              <a:pPr marL="0" marR="0" algn="ctr">
                <a:spcBef>
                  <a:spcPts val="0"/>
                </a:spcBef>
                <a:spcAft>
                  <a:spcPts val="0"/>
                </a:spcAft>
              </a:pPr>
              <a:r>
                <a:rPr lang="en-US" sz="5000" b="1" dirty="0">
                  <a:solidFill>
                    <a:schemeClr val="bg1"/>
                  </a:solidFill>
                  <a:latin typeface="Arial" panose="020B0604020202020204" pitchFamily="34" charset="0"/>
                  <a:ea typeface="Times New Roman" panose="02020603050405020304" pitchFamily="18" charset="0"/>
                  <a:cs typeface="Arial" panose="020B0604020202020204" pitchFamily="34" charset="0"/>
                </a:rPr>
                <a:t>Amelie Gardner</a:t>
              </a:r>
            </a:p>
            <a:p>
              <a:pPr marL="0" marR="0" algn="ctr">
                <a:spcBef>
                  <a:spcPts val="0"/>
                </a:spcBef>
                <a:spcAft>
                  <a:spcPts val="0"/>
                </a:spcAft>
              </a:pPr>
              <a:r>
                <a:rPr lang="en-US" sz="5000" b="1" dirty="0">
                  <a:solidFill>
                    <a:schemeClr val="bg1"/>
                  </a:solidFill>
                  <a:latin typeface="Arial" panose="020B0604020202020204" pitchFamily="34" charset="0"/>
                  <a:ea typeface="Times New Roman" panose="02020603050405020304" pitchFamily="18" charset="0"/>
                  <a:cs typeface="Arial" panose="020B0604020202020204" pitchFamily="34" charset="0"/>
                </a:rPr>
                <a:t>Faculty Sponsor:  Professor Shelley Grant</a:t>
              </a:r>
            </a:p>
            <a:p>
              <a:pPr marL="0" marR="0" algn="ctr">
                <a:spcBef>
                  <a:spcPts val="0"/>
                </a:spcBef>
                <a:spcAft>
                  <a:spcPts val="0"/>
                </a:spcAft>
              </a:pPr>
              <a:r>
                <a:rPr lang="en-US" sz="4000" b="1"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Jacksonville University, Jacksonville, FL, USA</a:t>
              </a:r>
            </a:p>
          </p:txBody>
        </p:sp>
      </p:grpSp>
      <p:sp>
        <p:nvSpPr>
          <p:cNvPr id="12" name="TextBox 11"/>
          <p:cNvSpPr txBox="1"/>
          <p:nvPr/>
        </p:nvSpPr>
        <p:spPr>
          <a:xfrm>
            <a:off x="482675" y="4290178"/>
            <a:ext cx="5367373" cy="646331"/>
          </a:xfrm>
          <a:prstGeom prst="rect">
            <a:avLst/>
          </a:prstGeom>
          <a:noFill/>
        </p:spPr>
        <p:txBody>
          <a:bodyPr wrap="square" rtlCol="0">
            <a:spAutoFit/>
          </a:bodyPr>
          <a:lstStyle/>
          <a:p>
            <a:r>
              <a:rPr lang="en-US" sz="3600" b="1" dirty="0">
                <a:solidFill>
                  <a:srgbClr val="004F42"/>
                </a:solidFill>
                <a:latin typeface="Arial" panose="020B0604020202020204" pitchFamily="34" charset="0"/>
                <a:ea typeface="Helvetica" charset="0"/>
                <a:cs typeface="Arial" panose="020B0604020202020204" pitchFamily="34" charset="0"/>
              </a:rPr>
              <a:t>Introduction</a:t>
            </a:r>
          </a:p>
        </p:txBody>
      </p:sp>
      <p:sp>
        <p:nvSpPr>
          <p:cNvPr id="18" name="TextBox 17"/>
          <p:cNvSpPr txBox="1"/>
          <p:nvPr/>
        </p:nvSpPr>
        <p:spPr>
          <a:xfrm>
            <a:off x="494083" y="13451252"/>
            <a:ext cx="2646878" cy="646331"/>
          </a:xfrm>
          <a:prstGeom prst="rect">
            <a:avLst/>
          </a:prstGeom>
          <a:noFill/>
        </p:spPr>
        <p:txBody>
          <a:bodyPr wrap="none" rtlCol="0">
            <a:spAutoFit/>
          </a:bodyPr>
          <a:lstStyle/>
          <a:p>
            <a:r>
              <a:rPr lang="en-US" sz="3600" b="1" dirty="0">
                <a:solidFill>
                  <a:srgbClr val="004F42"/>
                </a:solidFill>
                <a:latin typeface="Arial" panose="020B0604020202020204" pitchFamily="34" charset="0"/>
                <a:ea typeface="Helvetica" charset="0"/>
                <a:cs typeface="Arial" panose="020B0604020202020204" pitchFamily="34" charset="0"/>
              </a:rPr>
              <a:t>Discussion</a:t>
            </a:r>
          </a:p>
        </p:txBody>
      </p:sp>
      <p:sp>
        <p:nvSpPr>
          <p:cNvPr id="24" name="TextBox 23"/>
          <p:cNvSpPr txBox="1"/>
          <p:nvPr/>
        </p:nvSpPr>
        <p:spPr>
          <a:xfrm>
            <a:off x="10690610" y="4251037"/>
            <a:ext cx="2082621" cy="646331"/>
          </a:xfrm>
          <a:prstGeom prst="rect">
            <a:avLst/>
          </a:prstGeom>
          <a:noFill/>
        </p:spPr>
        <p:txBody>
          <a:bodyPr wrap="none" rtlCol="0">
            <a:spAutoFit/>
          </a:bodyPr>
          <a:lstStyle/>
          <a:p>
            <a:r>
              <a:rPr lang="en-US" sz="3600" b="1" dirty="0">
                <a:solidFill>
                  <a:srgbClr val="004F42"/>
                </a:solidFill>
                <a:latin typeface="Arial" panose="020B0604020202020204" pitchFamily="34" charset="0"/>
                <a:ea typeface="Helvetica" charset="0"/>
                <a:cs typeface="Arial" panose="020B0604020202020204" pitchFamily="34" charset="0"/>
              </a:rPr>
              <a:t>Methods</a:t>
            </a:r>
          </a:p>
        </p:txBody>
      </p:sp>
      <p:pic>
        <p:nvPicPr>
          <p:cNvPr id="4" name="Picture 3"/>
          <p:cNvPicPr>
            <a:picLocks noChangeAspect="1"/>
          </p:cNvPicPr>
          <p:nvPr/>
        </p:nvPicPr>
        <p:blipFill>
          <a:blip r:embed="rId3"/>
          <a:stretch>
            <a:fillRect/>
          </a:stretch>
        </p:blipFill>
        <p:spPr>
          <a:xfrm>
            <a:off x="29375014" y="253906"/>
            <a:ext cx="3181034" cy="2995427"/>
          </a:xfrm>
          <a:prstGeom prst="rect">
            <a:avLst/>
          </a:prstGeom>
        </p:spPr>
      </p:pic>
      <p:sp>
        <p:nvSpPr>
          <p:cNvPr id="36" name="Rectangle 262"/>
          <p:cNvSpPr>
            <a:spLocks noChangeArrowheads="1"/>
          </p:cNvSpPr>
          <p:nvPr/>
        </p:nvSpPr>
        <p:spPr bwMode="auto">
          <a:xfrm>
            <a:off x="4136593" y="18988088"/>
            <a:ext cx="130738" cy="19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p>
        </p:txBody>
      </p:sp>
      <p:sp>
        <p:nvSpPr>
          <p:cNvPr id="42" name="Line 508"/>
          <p:cNvSpPr>
            <a:spLocks noChangeShapeType="1"/>
          </p:cNvSpPr>
          <p:nvPr/>
        </p:nvSpPr>
        <p:spPr bwMode="auto">
          <a:xfrm>
            <a:off x="15511824" y="9358313"/>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 name="Text Box 1038"/>
          <p:cNvSpPr txBox="1">
            <a:spLocks noChangeArrowheads="1"/>
          </p:cNvSpPr>
          <p:nvPr/>
        </p:nvSpPr>
        <p:spPr bwMode="auto">
          <a:xfrm>
            <a:off x="7070725" y="24949150"/>
            <a:ext cx="2031527" cy="72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8400"/>
          </a:p>
        </p:txBody>
      </p:sp>
      <p:sp>
        <p:nvSpPr>
          <p:cNvPr id="59" name="TextBox 58"/>
          <p:cNvSpPr txBox="1"/>
          <p:nvPr/>
        </p:nvSpPr>
        <p:spPr>
          <a:xfrm>
            <a:off x="10481841" y="17287225"/>
            <a:ext cx="2954655" cy="646331"/>
          </a:xfrm>
          <a:prstGeom prst="rect">
            <a:avLst/>
          </a:prstGeom>
          <a:noFill/>
        </p:spPr>
        <p:txBody>
          <a:bodyPr wrap="none" rtlCol="0">
            <a:spAutoFit/>
          </a:bodyPr>
          <a:lstStyle/>
          <a:p>
            <a:r>
              <a:rPr lang="en-US" sz="3600" b="1" dirty="0">
                <a:solidFill>
                  <a:srgbClr val="004F42"/>
                </a:solidFill>
                <a:latin typeface="Arial" panose="020B0604020202020204" pitchFamily="34" charset="0"/>
                <a:ea typeface="Helvetica" charset="0"/>
                <a:cs typeface="Arial" panose="020B0604020202020204" pitchFamily="34" charset="0"/>
              </a:rPr>
              <a:t>Conclusions</a:t>
            </a:r>
          </a:p>
        </p:txBody>
      </p:sp>
      <p:sp>
        <p:nvSpPr>
          <p:cNvPr id="80" name="TextBox 79"/>
          <p:cNvSpPr txBox="1"/>
          <p:nvPr/>
        </p:nvSpPr>
        <p:spPr>
          <a:xfrm>
            <a:off x="22001408" y="17210255"/>
            <a:ext cx="2672526" cy="646331"/>
          </a:xfrm>
          <a:prstGeom prst="rect">
            <a:avLst/>
          </a:prstGeom>
          <a:noFill/>
        </p:spPr>
        <p:txBody>
          <a:bodyPr wrap="none" rtlCol="0">
            <a:spAutoFit/>
          </a:bodyPr>
          <a:lstStyle/>
          <a:p>
            <a:r>
              <a:rPr lang="en-US" sz="3600" b="1" dirty="0">
                <a:solidFill>
                  <a:srgbClr val="004F42"/>
                </a:solidFill>
                <a:latin typeface="Arial" panose="020B0604020202020204" pitchFamily="34" charset="0"/>
                <a:ea typeface="Helvetica" charset="0"/>
                <a:cs typeface="Arial" panose="020B0604020202020204" pitchFamily="34" charset="0"/>
              </a:rPr>
              <a:t>References</a:t>
            </a:r>
          </a:p>
        </p:txBody>
      </p:sp>
      <p:sp>
        <p:nvSpPr>
          <p:cNvPr id="83" name="TextBox 82"/>
          <p:cNvSpPr txBox="1"/>
          <p:nvPr/>
        </p:nvSpPr>
        <p:spPr>
          <a:xfrm>
            <a:off x="21886174" y="4191789"/>
            <a:ext cx="1851789" cy="646331"/>
          </a:xfrm>
          <a:prstGeom prst="rect">
            <a:avLst/>
          </a:prstGeom>
          <a:noFill/>
        </p:spPr>
        <p:txBody>
          <a:bodyPr wrap="none" rtlCol="0">
            <a:spAutoFit/>
          </a:bodyPr>
          <a:lstStyle/>
          <a:p>
            <a:r>
              <a:rPr lang="en-US" sz="3600" b="1" dirty="0">
                <a:solidFill>
                  <a:srgbClr val="004F42"/>
                </a:solidFill>
                <a:latin typeface="Arial" panose="020B0604020202020204" pitchFamily="34" charset="0"/>
                <a:ea typeface="Helvetica" charset="0"/>
                <a:cs typeface="Arial" panose="020B0604020202020204" pitchFamily="34" charset="0"/>
              </a:rPr>
              <a:t>Results</a:t>
            </a:r>
          </a:p>
        </p:txBody>
      </p:sp>
      <p:pic>
        <p:nvPicPr>
          <p:cNvPr id="33" name="Picture 32">
            <a:extLst>
              <a:ext uri="{FF2B5EF4-FFF2-40B4-BE49-F238E27FC236}">
                <a16:creationId xmlns:a16="http://schemas.microsoft.com/office/drawing/2014/main" id="{F9F82443-A0A1-45F0-A607-B7256F937C95}"/>
              </a:ext>
            </a:extLst>
          </p:cNvPr>
          <p:cNvPicPr>
            <a:picLocks noChangeAspect="1"/>
          </p:cNvPicPr>
          <p:nvPr/>
        </p:nvPicPr>
        <p:blipFill>
          <a:blip r:embed="rId3"/>
          <a:stretch>
            <a:fillRect/>
          </a:stretch>
        </p:blipFill>
        <p:spPr>
          <a:xfrm>
            <a:off x="307473" y="228600"/>
            <a:ext cx="3181034" cy="2995427"/>
          </a:xfrm>
          <a:prstGeom prst="rect">
            <a:avLst/>
          </a:prstGeom>
        </p:spPr>
      </p:pic>
      <p:sp>
        <p:nvSpPr>
          <p:cNvPr id="35" name="Rectangle 34">
            <a:extLst>
              <a:ext uri="{FF2B5EF4-FFF2-40B4-BE49-F238E27FC236}">
                <a16:creationId xmlns:a16="http://schemas.microsoft.com/office/drawing/2014/main" id="{5DF1BC99-AB0F-400A-8B6C-225B6E8517DF}"/>
              </a:ext>
            </a:extLst>
          </p:cNvPr>
          <p:cNvSpPr/>
          <p:nvPr/>
        </p:nvSpPr>
        <p:spPr bwMode="auto">
          <a:xfrm>
            <a:off x="307473" y="4191000"/>
            <a:ext cx="9802187" cy="8982461"/>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39" name="Rectangle 38">
            <a:extLst>
              <a:ext uri="{FF2B5EF4-FFF2-40B4-BE49-F238E27FC236}">
                <a16:creationId xmlns:a16="http://schemas.microsoft.com/office/drawing/2014/main" id="{FA0608FF-20E0-4F36-A68D-C9DBEFCF7BC3}"/>
              </a:ext>
            </a:extLst>
          </p:cNvPr>
          <p:cNvSpPr/>
          <p:nvPr/>
        </p:nvSpPr>
        <p:spPr bwMode="auto">
          <a:xfrm>
            <a:off x="10335249" y="4191001"/>
            <a:ext cx="11153151" cy="5992507"/>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40" name="Rectangle 39">
            <a:extLst>
              <a:ext uri="{FF2B5EF4-FFF2-40B4-BE49-F238E27FC236}">
                <a16:creationId xmlns:a16="http://schemas.microsoft.com/office/drawing/2014/main" id="{D2A43025-5875-4642-98EF-27B9E52750C9}"/>
              </a:ext>
            </a:extLst>
          </p:cNvPr>
          <p:cNvSpPr/>
          <p:nvPr/>
        </p:nvSpPr>
        <p:spPr bwMode="auto">
          <a:xfrm>
            <a:off x="21748506" y="4201067"/>
            <a:ext cx="10947801" cy="5980522"/>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41" name="Rectangle 40">
            <a:extLst>
              <a:ext uri="{FF2B5EF4-FFF2-40B4-BE49-F238E27FC236}">
                <a16:creationId xmlns:a16="http://schemas.microsoft.com/office/drawing/2014/main" id="{A879602B-7D66-4AB6-B095-CC74D02B8C28}"/>
              </a:ext>
            </a:extLst>
          </p:cNvPr>
          <p:cNvSpPr/>
          <p:nvPr/>
        </p:nvSpPr>
        <p:spPr bwMode="auto">
          <a:xfrm>
            <a:off x="302305" y="13411200"/>
            <a:ext cx="9802187" cy="8277502"/>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43" name="Rectangle 42">
            <a:extLst>
              <a:ext uri="{FF2B5EF4-FFF2-40B4-BE49-F238E27FC236}">
                <a16:creationId xmlns:a16="http://schemas.microsoft.com/office/drawing/2014/main" id="{D8474C3F-620E-4225-8C29-41E41027FBAD}"/>
              </a:ext>
            </a:extLst>
          </p:cNvPr>
          <p:cNvSpPr/>
          <p:nvPr/>
        </p:nvSpPr>
        <p:spPr bwMode="auto">
          <a:xfrm>
            <a:off x="10346596" y="17218334"/>
            <a:ext cx="11141801" cy="4470367"/>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47" name="Rectangle 46">
            <a:extLst>
              <a:ext uri="{FF2B5EF4-FFF2-40B4-BE49-F238E27FC236}">
                <a16:creationId xmlns:a16="http://schemas.microsoft.com/office/drawing/2014/main" id="{DE190938-1AD5-40E6-BD46-69D2DAE638E7}"/>
              </a:ext>
            </a:extLst>
          </p:cNvPr>
          <p:cNvSpPr/>
          <p:nvPr/>
        </p:nvSpPr>
        <p:spPr bwMode="auto">
          <a:xfrm>
            <a:off x="21768311" y="17218334"/>
            <a:ext cx="10927995" cy="4498666"/>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pic>
        <p:nvPicPr>
          <p:cNvPr id="53" name="Picture 52">
            <a:extLst>
              <a:ext uri="{FF2B5EF4-FFF2-40B4-BE49-F238E27FC236}">
                <a16:creationId xmlns:a16="http://schemas.microsoft.com/office/drawing/2014/main" id="{93858F6A-A717-4AC3-909E-4ECFC0419CAC}"/>
              </a:ext>
            </a:extLst>
          </p:cNvPr>
          <p:cNvPicPr>
            <a:picLocks noChangeAspect="1"/>
          </p:cNvPicPr>
          <p:nvPr/>
        </p:nvPicPr>
        <p:blipFill>
          <a:blip r:embed="rId4"/>
          <a:stretch>
            <a:fillRect/>
          </a:stretch>
        </p:blipFill>
        <p:spPr>
          <a:xfrm>
            <a:off x="26023624" y="2549608"/>
            <a:ext cx="2503504" cy="1158820"/>
          </a:xfrm>
          <a:prstGeom prst="rect">
            <a:avLst/>
          </a:prstGeom>
        </p:spPr>
      </p:pic>
      <p:pic>
        <p:nvPicPr>
          <p:cNvPr id="56" name="Picture 55" descr="A picture containing knife, table&#10;&#10;Description automatically generated">
            <a:extLst>
              <a:ext uri="{FF2B5EF4-FFF2-40B4-BE49-F238E27FC236}">
                <a16:creationId xmlns:a16="http://schemas.microsoft.com/office/drawing/2014/main" id="{6D034A54-E732-4AF0-BCDE-8CB8E11112D7}"/>
              </a:ext>
            </a:extLst>
          </p:cNvPr>
          <p:cNvPicPr>
            <a:picLocks noChangeAspect="1"/>
          </p:cNvPicPr>
          <p:nvPr/>
        </p:nvPicPr>
        <p:blipFill>
          <a:blip r:embed="rId5"/>
          <a:stretch>
            <a:fillRect/>
          </a:stretch>
        </p:blipFill>
        <p:spPr>
          <a:xfrm>
            <a:off x="3850858" y="2549608"/>
            <a:ext cx="4334549" cy="1076866"/>
          </a:xfrm>
          <a:prstGeom prst="rect">
            <a:avLst/>
          </a:prstGeom>
        </p:spPr>
      </p:pic>
      <p:sp>
        <p:nvSpPr>
          <p:cNvPr id="3" name="Rectangle 2">
            <a:extLst>
              <a:ext uri="{FF2B5EF4-FFF2-40B4-BE49-F238E27FC236}">
                <a16:creationId xmlns:a16="http://schemas.microsoft.com/office/drawing/2014/main" id="{162A2E8A-90DD-70FD-E291-157FD5B062C5}"/>
              </a:ext>
            </a:extLst>
          </p:cNvPr>
          <p:cNvSpPr/>
          <p:nvPr/>
        </p:nvSpPr>
        <p:spPr bwMode="auto">
          <a:xfrm>
            <a:off x="10335250" y="10438411"/>
            <a:ext cx="22349112" cy="652502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65" charset="0"/>
            </a:endParaRPr>
          </a:p>
        </p:txBody>
      </p:sp>
      <p:sp>
        <p:nvSpPr>
          <p:cNvPr id="5" name="TextBox 4">
            <a:extLst>
              <a:ext uri="{FF2B5EF4-FFF2-40B4-BE49-F238E27FC236}">
                <a16:creationId xmlns:a16="http://schemas.microsoft.com/office/drawing/2014/main" id="{BF710D57-58A7-7B08-1458-598D35F71D20}"/>
              </a:ext>
            </a:extLst>
          </p:cNvPr>
          <p:cNvSpPr txBox="1"/>
          <p:nvPr/>
        </p:nvSpPr>
        <p:spPr>
          <a:xfrm>
            <a:off x="10554354" y="10369417"/>
            <a:ext cx="2919389" cy="646331"/>
          </a:xfrm>
          <a:prstGeom prst="rect">
            <a:avLst/>
          </a:prstGeom>
          <a:noFill/>
        </p:spPr>
        <p:txBody>
          <a:bodyPr wrap="square" rtlCol="0">
            <a:spAutoFit/>
          </a:bodyPr>
          <a:lstStyle/>
          <a:p>
            <a:r>
              <a:rPr lang="en-US" sz="3600" b="1" dirty="0">
                <a:solidFill>
                  <a:srgbClr val="004F42"/>
                </a:solidFill>
                <a:latin typeface="Arial" panose="020B0604020202020204" pitchFamily="34" charset="0"/>
                <a:cs typeface="Arial" panose="020B0604020202020204" pitchFamily="34" charset="0"/>
              </a:rPr>
              <a:t>Visuals</a:t>
            </a:r>
          </a:p>
        </p:txBody>
      </p:sp>
      <p:sp>
        <p:nvSpPr>
          <p:cNvPr id="8" name="TextBox 7">
            <a:extLst>
              <a:ext uri="{FF2B5EF4-FFF2-40B4-BE49-F238E27FC236}">
                <a16:creationId xmlns:a16="http://schemas.microsoft.com/office/drawing/2014/main" id="{2D9395DA-0F2B-352C-EC1B-5532615B00FD}"/>
              </a:ext>
            </a:extLst>
          </p:cNvPr>
          <p:cNvSpPr txBox="1"/>
          <p:nvPr/>
        </p:nvSpPr>
        <p:spPr>
          <a:xfrm>
            <a:off x="415516" y="4754531"/>
            <a:ext cx="9669253" cy="8463855"/>
          </a:xfrm>
          <a:prstGeom prst="rect">
            <a:avLst/>
          </a:prstGeom>
          <a:noFill/>
        </p:spPr>
        <p:txBody>
          <a:bodyPr wrap="square" rtlCol="0">
            <a:spAutoFit/>
          </a:bodyPr>
          <a:lstStyle/>
          <a:p>
            <a:r>
              <a:rPr lang="en-US" sz="3200" b="0" i="0" dirty="0">
                <a:solidFill>
                  <a:srgbClr val="262626"/>
                </a:solidFill>
                <a:effectLst/>
                <a:latin typeface="Arial" panose="020B0604020202020204" pitchFamily="34" charset="0"/>
              </a:rPr>
              <a:t>The original forest cover of th</a:t>
            </a:r>
            <a:r>
              <a:rPr lang="en-US" sz="3200" dirty="0">
                <a:solidFill>
                  <a:srgbClr val="262626"/>
                </a:solidFill>
                <a:latin typeface="Arial" panose="020B0604020202020204" pitchFamily="34" charset="0"/>
              </a:rPr>
              <a:t>e </a:t>
            </a:r>
            <a:r>
              <a:rPr lang="en-US" sz="3200" b="0" i="0" dirty="0">
                <a:solidFill>
                  <a:srgbClr val="262626"/>
                </a:solidFill>
                <a:effectLst/>
                <a:latin typeface="Arial" panose="020B0604020202020204" pitchFamily="34" charset="0"/>
              </a:rPr>
              <a:t>Brazilian Amazon biome- estimated at 4.1 million square km prior to 1970- has been progressively decreasing due to ongoing deforestation with approximately 84% (3.4 million </a:t>
            </a:r>
            <a:r>
              <a:rPr lang="en-US" sz="3200" b="0" i="0">
                <a:solidFill>
                  <a:srgbClr val="262626"/>
                </a:solidFill>
                <a:effectLst/>
                <a:latin typeface="Arial" panose="020B0604020202020204" pitchFamily="34" charset="0"/>
              </a:rPr>
              <a:t>square km) </a:t>
            </a:r>
            <a:r>
              <a:rPr lang="en-US" sz="3200" b="0" i="0" dirty="0">
                <a:solidFill>
                  <a:srgbClr val="262626"/>
                </a:solidFill>
                <a:effectLst/>
                <a:latin typeface="Arial" panose="020B0604020202020204" pitchFamily="34" charset="0"/>
              </a:rPr>
              <a:t>remaining at present (Garrett). Approximately 90% of global deforestation between 200 and 2019 was attributed to crop and pastureland expansion, positing commodity production as the primary direct driver of deforestation (Sylvester)</a:t>
            </a:r>
            <a:r>
              <a:rPr lang="en-US" sz="3200" dirty="0">
                <a:solidFill>
                  <a:srgbClr val="262626"/>
                </a:solidFill>
                <a:latin typeface="Arial" panose="020B0604020202020204" pitchFamily="34" charset="0"/>
              </a:rPr>
              <a:t>. Recently average net carbon loss in tropical regions have been estimated to about 59.8% in the Americas (</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Velasco). </a:t>
            </a:r>
            <a:r>
              <a:rPr lang="en-US" sz="3200" b="0" i="0" dirty="0">
                <a:solidFill>
                  <a:srgbClr val="262626"/>
                </a:solidFill>
                <a:effectLst/>
                <a:latin typeface="Arial" panose="020B0604020202020204" pitchFamily="34" charset="0"/>
              </a:rPr>
              <a:t>Deforestation in the Amazon rainforest is primarily due to poverty and insecure or unclear land ownership, exacerbated by food insecurity, migration, limited access to profitable land, and disputes over indigenous territories.</a:t>
            </a:r>
            <a:endParaRPr lang="en-US" sz="3200" dirty="0"/>
          </a:p>
        </p:txBody>
      </p:sp>
      <p:pic>
        <p:nvPicPr>
          <p:cNvPr id="9" name="Picture 8" descr="A map of a large area with red lines&#10;&#10;AI-generated content may be incorrect.">
            <a:extLst>
              <a:ext uri="{FF2B5EF4-FFF2-40B4-BE49-F238E27FC236}">
                <a16:creationId xmlns:a16="http://schemas.microsoft.com/office/drawing/2014/main" id="{34378EBD-AE8F-29B0-D68C-0F6778A392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152153" y="10497636"/>
            <a:ext cx="7374848" cy="5907233"/>
          </a:xfrm>
          <a:prstGeom prst="rect">
            <a:avLst/>
          </a:prstGeom>
        </p:spPr>
      </p:pic>
      <p:pic>
        <p:nvPicPr>
          <p:cNvPr id="10" name="Picture 9" descr="A graph with numbers and a red line&#10;&#10;AI-generated content may be incorrect.">
            <a:extLst>
              <a:ext uri="{FF2B5EF4-FFF2-40B4-BE49-F238E27FC236}">
                <a16:creationId xmlns:a16="http://schemas.microsoft.com/office/drawing/2014/main" id="{3EAF14DC-96B8-8F46-7A5B-15431A8F11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96910" y="10921301"/>
            <a:ext cx="6852890" cy="5533344"/>
          </a:xfrm>
          <a:prstGeom prst="rect">
            <a:avLst/>
          </a:prstGeom>
        </p:spPr>
      </p:pic>
      <p:pic>
        <p:nvPicPr>
          <p:cNvPr id="14" name="Picture 13" descr="A map of the forest&#10;&#10;AI-generated content may be incorrect.">
            <a:extLst>
              <a:ext uri="{FF2B5EF4-FFF2-40B4-BE49-F238E27FC236}">
                <a16:creationId xmlns:a16="http://schemas.microsoft.com/office/drawing/2014/main" id="{91E99E24-5220-4226-7D5E-6022B5C20C09}"/>
              </a:ext>
            </a:extLst>
          </p:cNvPr>
          <p:cNvPicPr>
            <a:picLocks noChangeAspect="1"/>
          </p:cNvPicPr>
          <p:nvPr/>
        </p:nvPicPr>
        <p:blipFill>
          <a:blip r:embed="rId8"/>
          <a:stretch>
            <a:fillRect/>
          </a:stretch>
        </p:blipFill>
        <p:spPr>
          <a:xfrm>
            <a:off x="26076954" y="10489770"/>
            <a:ext cx="6244150" cy="5876246"/>
          </a:xfrm>
          <a:prstGeom prst="rect">
            <a:avLst/>
          </a:prstGeom>
        </p:spPr>
      </p:pic>
      <p:sp>
        <p:nvSpPr>
          <p:cNvPr id="15" name="TextBox 14">
            <a:extLst>
              <a:ext uri="{FF2B5EF4-FFF2-40B4-BE49-F238E27FC236}">
                <a16:creationId xmlns:a16="http://schemas.microsoft.com/office/drawing/2014/main" id="{09168D16-3361-8923-5628-F70311751584}"/>
              </a:ext>
            </a:extLst>
          </p:cNvPr>
          <p:cNvSpPr txBox="1"/>
          <p:nvPr/>
        </p:nvSpPr>
        <p:spPr>
          <a:xfrm>
            <a:off x="445625" y="14107447"/>
            <a:ext cx="9664873" cy="7294305"/>
          </a:xfrm>
          <a:prstGeom prst="rect">
            <a:avLst/>
          </a:prstGeom>
          <a:noFill/>
        </p:spPr>
        <p:txBody>
          <a:bodyPr wrap="square" rtlCol="0">
            <a:spAutoFit/>
          </a:bodyPr>
          <a:lstStyle/>
          <a:p>
            <a:pPr>
              <a:spcAft>
                <a:spcPts val="800"/>
              </a:spcAft>
            </a:pPr>
            <a:r>
              <a:rPr lang="en-US" sz="3200" dirty="0">
                <a:latin typeface="Arial" panose="020B0604020202020204" pitchFamily="34" charset="0"/>
                <a:cs typeface="Arial" panose="020B0604020202020204" pitchFamily="34" charset="0"/>
              </a:rPr>
              <a:t>A potential solution to this problem may be to discuss land boundaries and territorial protection for indigenous territories. There also needs to be more access to profitable land for people who are living near and around the Amazon for them to have a chance to produce food for themselves. </a:t>
            </a:r>
          </a:p>
          <a:p>
            <a:pPr marL="457200" indent="-457200">
              <a:spcAft>
                <a:spcPts val="800"/>
              </a:spcAft>
              <a:buFont typeface="Arial" panose="020B0604020202020204" pitchFamily="34" charset="0"/>
              <a:buChar char="•"/>
            </a:pPr>
            <a:r>
              <a:rPr lang="en-US" sz="3200" dirty="0">
                <a:latin typeface="Arial" panose="020B0604020202020204" pitchFamily="34" charset="0"/>
                <a:cs typeface="Arial" panose="020B0604020202020204" pitchFamily="34" charset="0"/>
              </a:rPr>
              <a:t>Figure 1 depicts the uses of land by industries and how much land has been used by different forms of farming</a:t>
            </a:r>
          </a:p>
          <a:p>
            <a:pPr marL="457200" indent="-457200">
              <a:spcAft>
                <a:spcPts val="800"/>
              </a:spcAft>
              <a:buFont typeface="Arial" panose="020B0604020202020204" pitchFamily="34" charset="0"/>
              <a:buChar char="•"/>
            </a:pPr>
            <a:r>
              <a:rPr lang="en-US" sz="3200" dirty="0">
                <a:latin typeface="Arial" panose="020B0604020202020204" pitchFamily="34" charset="0"/>
                <a:cs typeface="Arial" panose="020B0604020202020204" pitchFamily="34" charset="0"/>
              </a:rPr>
              <a:t>Figure 2 visually shows us where the forests are currently located and what has taken up forested area</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Figure 3 highlights where the Amazon has been deforested from 2023</a:t>
            </a:r>
          </a:p>
        </p:txBody>
      </p:sp>
      <p:sp>
        <p:nvSpPr>
          <p:cNvPr id="16" name="TextBox 15">
            <a:extLst>
              <a:ext uri="{FF2B5EF4-FFF2-40B4-BE49-F238E27FC236}">
                <a16:creationId xmlns:a16="http://schemas.microsoft.com/office/drawing/2014/main" id="{181E5E76-43FA-E01C-31B2-E64F63BD4D21}"/>
              </a:ext>
            </a:extLst>
          </p:cNvPr>
          <p:cNvSpPr txBox="1"/>
          <p:nvPr/>
        </p:nvSpPr>
        <p:spPr>
          <a:xfrm>
            <a:off x="10448025" y="16342326"/>
            <a:ext cx="22368886" cy="584775"/>
          </a:xfrm>
          <a:prstGeom prst="rect">
            <a:avLst/>
          </a:prstGeom>
          <a:noFill/>
        </p:spPr>
        <p:txBody>
          <a:bodyPr wrap="square" rtlCol="0">
            <a:spAutoFit/>
          </a:bodyPr>
          <a:lstStyle/>
          <a:p>
            <a:r>
              <a:rPr lang="en-US" sz="3200" dirty="0"/>
              <a:t>                  Figure 1 -  </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Pokorny</a:t>
            </a:r>
            <a:r>
              <a:rPr lang="en-US" sz="3200" kern="100" dirty="0">
                <a:latin typeface="Aptos" panose="020B0004020202020204" pitchFamily="34" charset="0"/>
                <a:ea typeface="Aptos" panose="020B0004020202020204" pitchFamily="34" charset="0"/>
                <a:cs typeface="Times New Roman" panose="02020603050405020304" pitchFamily="18" charset="0"/>
              </a:rPr>
              <a:t>                                                    </a:t>
            </a:r>
            <a:r>
              <a:rPr lang="en-US" sz="3200" dirty="0"/>
              <a:t>Figure 2  -  Pokorny                                             Figure 3  -  </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Gusmã</a:t>
            </a:r>
            <a:r>
              <a:rPr lang="en-US" sz="3200" kern="100" dirty="0">
                <a:latin typeface="Aptos" panose="020B0004020202020204" pitchFamily="34" charset="0"/>
                <a:ea typeface="Aptos" panose="020B0004020202020204" pitchFamily="34" charset="0"/>
                <a:cs typeface="Times New Roman" panose="02020603050405020304" pitchFamily="18" charset="0"/>
              </a:rPr>
              <a:t>o</a:t>
            </a:r>
            <a:endParaRPr lang="en-US" sz="3200" dirty="0"/>
          </a:p>
        </p:txBody>
      </p:sp>
      <p:sp>
        <p:nvSpPr>
          <p:cNvPr id="20" name="TextBox 19">
            <a:extLst>
              <a:ext uri="{FF2B5EF4-FFF2-40B4-BE49-F238E27FC236}">
                <a16:creationId xmlns:a16="http://schemas.microsoft.com/office/drawing/2014/main" id="{F4035A66-BC93-48C7-B80A-E989ED6FB80E}"/>
              </a:ext>
            </a:extLst>
          </p:cNvPr>
          <p:cNvSpPr txBox="1"/>
          <p:nvPr/>
        </p:nvSpPr>
        <p:spPr>
          <a:xfrm>
            <a:off x="21715727" y="17720591"/>
            <a:ext cx="11038247" cy="4147546"/>
          </a:xfrm>
          <a:prstGeom prst="rect">
            <a:avLst/>
          </a:prstGeom>
          <a:noFill/>
        </p:spPr>
        <p:txBody>
          <a:bodyPr wrap="square" rtlCol="0">
            <a:spAutoFit/>
          </a:bodyPr>
          <a:lstStyle/>
          <a:p>
            <a:pPr marL="457200" marR="0" indent="-457200">
              <a:lnSpc>
                <a:spcPct val="115000"/>
              </a:lnSpc>
              <a:spcAft>
                <a:spcPts val="1200"/>
              </a:spcAft>
              <a:buNone/>
            </a:pPr>
            <a:r>
              <a:rPr lang="en-US" sz="1250" kern="100" dirty="0">
                <a:effectLst/>
                <a:latin typeface="Aptos" panose="020B0004020202020204" pitchFamily="34" charset="0"/>
                <a:ea typeface="Aptos" panose="020B0004020202020204" pitchFamily="34" charset="0"/>
                <a:cs typeface="Times New Roman" panose="02020603050405020304" pitchFamily="18" charset="0"/>
              </a:rPr>
              <a:t>Ferrer Velasco, R., et al. "Scale and Context Dependency of Deforestation Drivers: Insights from Spatial Econometrics in the Tropics." </a:t>
            </a:r>
            <a:r>
              <a:rPr lang="en-US" sz="1250" i="1" kern="100" dirty="0" err="1">
                <a:effectLst/>
                <a:latin typeface="Aptos" panose="020B0004020202020204" pitchFamily="34" charset="0"/>
                <a:ea typeface="Aptos" panose="020B0004020202020204" pitchFamily="34" charset="0"/>
                <a:cs typeface="Times New Roman" panose="02020603050405020304" pitchFamily="18" charset="0"/>
              </a:rPr>
              <a:t>PLoS</a:t>
            </a:r>
            <a:r>
              <a:rPr lang="en-US" sz="1250" i="1" kern="100" dirty="0">
                <a:effectLst/>
                <a:latin typeface="Aptos" panose="020B0004020202020204" pitchFamily="34" charset="0"/>
                <a:ea typeface="Aptos" panose="020B0004020202020204" pitchFamily="34" charset="0"/>
                <a:cs typeface="Times New Roman" panose="02020603050405020304" pitchFamily="18" charset="0"/>
              </a:rPr>
              <a:t> ONE</a:t>
            </a:r>
            <a:r>
              <a:rPr lang="en-US" sz="1250" kern="100" dirty="0">
                <a:effectLst/>
                <a:latin typeface="Aptos" panose="020B0004020202020204" pitchFamily="34" charset="0"/>
                <a:ea typeface="Aptos" panose="020B0004020202020204" pitchFamily="34" charset="0"/>
                <a:cs typeface="Times New Roman" panose="02020603050405020304" pitchFamily="18" charset="0"/>
              </a:rPr>
              <a:t>, vol. 15, no. 1, 2020, pp. 1-32. </a:t>
            </a:r>
            <a:r>
              <a:rPr lang="en-US" sz="1250" i="1" kern="100" dirty="0">
                <a:effectLst/>
                <a:latin typeface="Aptos" panose="020B0004020202020204" pitchFamily="34" charset="0"/>
                <a:ea typeface="Aptos" panose="020B0004020202020204" pitchFamily="34" charset="0"/>
                <a:cs typeface="Times New Roman" panose="02020603050405020304" pitchFamily="18" charset="0"/>
              </a:rPr>
              <a:t>DOI</a:t>
            </a:r>
            <a:r>
              <a:rPr lang="en-US" sz="1250" kern="100" dirty="0">
                <a:effectLst/>
                <a:latin typeface="Aptos" panose="020B0004020202020204" pitchFamily="34" charset="0"/>
                <a:ea typeface="Aptos" panose="020B0004020202020204" pitchFamily="34" charset="0"/>
                <a:cs typeface="Times New Roman" panose="02020603050405020304" pitchFamily="18" charset="0"/>
              </a:rPr>
              <a:t>, 10.1371/journal.pone.0226830. </a:t>
            </a:r>
            <a:r>
              <a:rPr lang="en-US" sz="1250" i="1" kern="100" dirty="0">
                <a:effectLst/>
                <a:latin typeface="Aptos" panose="020B0004020202020204" pitchFamily="34" charset="0"/>
                <a:ea typeface="Aptos" panose="020B0004020202020204" pitchFamily="34" charset="0"/>
                <a:cs typeface="Times New Roman" panose="02020603050405020304" pitchFamily="18" charset="0"/>
              </a:rPr>
              <a:t>EBSCOhost</a:t>
            </a:r>
            <a:r>
              <a:rPr lang="en-US" sz="1250" kern="100" dirty="0">
                <a:effectLst/>
                <a:latin typeface="Aptos" panose="020B0004020202020204" pitchFamily="34" charset="0"/>
                <a:ea typeface="Aptos" panose="020B0004020202020204" pitchFamily="34" charset="0"/>
                <a:cs typeface="Times New Roman" panose="02020603050405020304" pitchFamily="18" charset="0"/>
              </a:rPr>
              <a:t>, research.ebsco.com/</a:t>
            </a:r>
            <a:r>
              <a:rPr lang="en-US" sz="1250" kern="100" dirty="0" err="1">
                <a:effectLst/>
                <a:latin typeface="Aptos" panose="020B0004020202020204" pitchFamily="34" charset="0"/>
                <a:ea typeface="Aptos" panose="020B0004020202020204" pitchFamily="34" charset="0"/>
                <a:cs typeface="Times New Roman" panose="02020603050405020304" pitchFamily="18" charset="0"/>
              </a:rPr>
              <a:t>linkprocessor</a:t>
            </a:r>
            <a:r>
              <a:rPr lang="en-US" sz="1250" kern="100" dirty="0">
                <a:effectLst/>
                <a:latin typeface="Aptos" panose="020B0004020202020204" pitchFamily="34" charset="0"/>
                <a:ea typeface="Aptos" panose="020B0004020202020204" pitchFamily="34" charset="0"/>
                <a:cs typeface="Times New Roman" panose="02020603050405020304" pitchFamily="18" charset="0"/>
              </a:rPr>
              <a:t>/</a:t>
            </a:r>
            <a:r>
              <a:rPr lang="en-US" sz="1250" kern="100" dirty="0" err="1">
                <a:effectLst/>
                <a:latin typeface="Aptos" panose="020B0004020202020204" pitchFamily="34" charset="0"/>
                <a:ea typeface="Aptos" panose="020B0004020202020204" pitchFamily="34" charset="0"/>
                <a:cs typeface="Times New Roman" panose="02020603050405020304" pitchFamily="18" charset="0"/>
              </a:rPr>
              <a:t>plink?id</a:t>
            </a:r>
            <a:r>
              <a:rPr lang="en-US" sz="1250" kern="100" dirty="0">
                <a:effectLst/>
                <a:latin typeface="Aptos" panose="020B0004020202020204" pitchFamily="34" charset="0"/>
                <a:ea typeface="Aptos" panose="020B0004020202020204" pitchFamily="34" charset="0"/>
                <a:cs typeface="Times New Roman" panose="02020603050405020304" pitchFamily="18" charset="0"/>
              </a:rPr>
              <a:t>=6b2d5538-bcf8-32e5-8521-08f620b2611c. Accessed 11 Feb. 2025.</a:t>
            </a:r>
          </a:p>
          <a:p>
            <a:pPr marL="457200" marR="0" indent="-457200">
              <a:lnSpc>
                <a:spcPct val="115000"/>
              </a:lnSpc>
              <a:spcAft>
                <a:spcPts val="1200"/>
              </a:spcAft>
              <a:buNone/>
            </a:pPr>
            <a:r>
              <a:rPr lang="en-US" sz="1250" kern="100" dirty="0">
                <a:effectLst/>
                <a:latin typeface="Aptos" panose="020B0004020202020204" pitchFamily="34" charset="0"/>
                <a:ea typeface="Aptos" panose="020B0004020202020204" pitchFamily="34" charset="0"/>
                <a:cs typeface="Times New Roman" panose="02020603050405020304" pitchFamily="18" charset="0"/>
              </a:rPr>
              <a:t>Garrett, R. D., et al. "Forests and Sustainable Development in the Brazilian Amazon: History, Trends, and Future Prospects." </a:t>
            </a:r>
            <a:r>
              <a:rPr lang="en-US" sz="1250" i="1" kern="100" dirty="0">
                <a:effectLst/>
                <a:latin typeface="Aptos" panose="020B0004020202020204" pitchFamily="34" charset="0"/>
                <a:ea typeface="Aptos" panose="020B0004020202020204" pitchFamily="34" charset="0"/>
                <a:cs typeface="Times New Roman" panose="02020603050405020304" pitchFamily="18" charset="0"/>
              </a:rPr>
              <a:t>Annual Review of Environment &amp; Resources</a:t>
            </a:r>
            <a:r>
              <a:rPr lang="en-US" sz="1250" kern="100" dirty="0">
                <a:effectLst/>
                <a:latin typeface="Aptos" panose="020B0004020202020204" pitchFamily="34" charset="0"/>
                <a:ea typeface="Aptos" panose="020B0004020202020204" pitchFamily="34" charset="0"/>
                <a:cs typeface="Times New Roman" panose="02020603050405020304" pitchFamily="18" charset="0"/>
              </a:rPr>
              <a:t>, vol. 46, 2021, pp. 625-652. </a:t>
            </a:r>
            <a:r>
              <a:rPr lang="en-US" sz="1250" i="1" kern="100" dirty="0">
                <a:effectLst/>
                <a:latin typeface="Aptos" panose="020B0004020202020204" pitchFamily="34" charset="0"/>
                <a:ea typeface="Aptos" panose="020B0004020202020204" pitchFamily="34" charset="0"/>
                <a:cs typeface="Times New Roman" panose="02020603050405020304" pitchFamily="18" charset="0"/>
              </a:rPr>
              <a:t>DOI</a:t>
            </a:r>
            <a:r>
              <a:rPr lang="en-US" sz="1250" kern="100" dirty="0">
                <a:effectLst/>
                <a:latin typeface="Aptos" panose="020B0004020202020204" pitchFamily="34" charset="0"/>
                <a:ea typeface="Aptos" panose="020B0004020202020204" pitchFamily="34" charset="0"/>
                <a:cs typeface="Times New Roman" panose="02020603050405020304" pitchFamily="18" charset="0"/>
              </a:rPr>
              <a:t>, 10.1146/annurev-environ-012220-010228. </a:t>
            </a:r>
            <a:r>
              <a:rPr lang="en-US" sz="1250" i="1" kern="100" dirty="0">
                <a:effectLst/>
                <a:latin typeface="Aptos" panose="020B0004020202020204" pitchFamily="34" charset="0"/>
                <a:ea typeface="Aptos" panose="020B0004020202020204" pitchFamily="34" charset="0"/>
                <a:cs typeface="Times New Roman" panose="02020603050405020304" pitchFamily="18" charset="0"/>
              </a:rPr>
              <a:t>EBSCOhost</a:t>
            </a:r>
            <a:r>
              <a:rPr lang="en-US" sz="1250" kern="100" dirty="0">
                <a:effectLst/>
                <a:latin typeface="Aptos" panose="020B0004020202020204" pitchFamily="34" charset="0"/>
                <a:ea typeface="Aptos" panose="020B0004020202020204" pitchFamily="34" charset="0"/>
                <a:cs typeface="Times New Roman" panose="02020603050405020304" pitchFamily="18" charset="0"/>
              </a:rPr>
              <a:t>, research.ebsco.com/</a:t>
            </a:r>
            <a:r>
              <a:rPr lang="en-US" sz="1250" kern="100" dirty="0" err="1">
                <a:effectLst/>
                <a:latin typeface="Aptos" panose="020B0004020202020204" pitchFamily="34" charset="0"/>
                <a:ea typeface="Aptos" panose="020B0004020202020204" pitchFamily="34" charset="0"/>
                <a:cs typeface="Times New Roman" panose="02020603050405020304" pitchFamily="18" charset="0"/>
              </a:rPr>
              <a:t>linkprocessor</a:t>
            </a:r>
            <a:r>
              <a:rPr lang="en-US" sz="1250" kern="100" dirty="0">
                <a:effectLst/>
                <a:latin typeface="Aptos" panose="020B0004020202020204" pitchFamily="34" charset="0"/>
                <a:ea typeface="Aptos" panose="020B0004020202020204" pitchFamily="34" charset="0"/>
                <a:cs typeface="Times New Roman" panose="02020603050405020304" pitchFamily="18" charset="0"/>
              </a:rPr>
              <a:t>/</a:t>
            </a:r>
            <a:r>
              <a:rPr lang="en-US" sz="1250" kern="100" dirty="0" err="1">
                <a:effectLst/>
                <a:latin typeface="Aptos" panose="020B0004020202020204" pitchFamily="34" charset="0"/>
                <a:ea typeface="Aptos" panose="020B0004020202020204" pitchFamily="34" charset="0"/>
                <a:cs typeface="Times New Roman" panose="02020603050405020304" pitchFamily="18" charset="0"/>
              </a:rPr>
              <a:t>plink?id</a:t>
            </a:r>
            <a:r>
              <a:rPr lang="en-US" sz="1250" kern="100" dirty="0">
                <a:effectLst/>
                <a:latin typeface="Aptos" panose="020B0004020202020204" pitchFamily="34" charset="0"/>
                <a:ea typeface="Aptos" panose="020B0004020202020204" pitchFamily="34" charset="0"/>
                <a:cs typeface="Times New Roman" panose="02020603050405020304" pitchFamily="18" charset="0"/>
              </a:rPr>
              <a:t>=55ab99a6-5d68-3596-89f5-1e79d7731779. Accessed 11 Feb. 2025.</a:t>
            </a:r>
          </a:p>
          <a:p>
            <a:pPr marL="457200" marR="0" indent="-457200">
              <a:lnSpc>
                <a:spcPct val="115000"/>
              </a:lnSpc>
              <a:spcAft>
                <a:spcPts val="1200"/>
              </a:spcAft>
              <a:buNone/>
            </a:pPr>
            <a:r>
              <a:rPr lang="en-US" sz="1250" kern="100" dirty="0">
                <a:effectLst/>
                <a:latin typeface="Aptos" panose="020B0004020202020204" pitchFamily="34" charset="0"/>
                <a:ea typeface="Aptos" panose="020B0004020202020204" pitchFamily="34" charset="0"/>
                <a:cs typeface="Times New Roman" panose="02020603050405020304" pitchFamily="18" charset="0"/>
              </a:rPr>
              <a:t>Gusmão, L. H. A., et al. "National Forests in the Brazilian Amazon: Deforestation and Land Use Pressures (2018-2021)." </a:t>
            </a:r>
            <a:r>
              <a:rPr lang="en-US" sz="1250" i="1" kern="100" dirty="0" err="1">
                <a:effectLst/>
                <a:latin typeface="Aptos" panose="020B0004020202020204" pitchFamily="34" charset="0"/>
                <a:ea typeface="Aptos" panose="020B0004020202020204" pitchFamily="34" charset="0"/>
                <a:cs typeface="Times New Roman" panose="02020603050405020304" pitchFamily="18" charset="0"/>
              </a:rPr>
              <a:t>Ra’e</a:t>
            </a:r>
            <a:r>
              <a:rPr lang="en-US" sz="1250" i="1" kern="100" dirty="0">
                <a:effectLst/>
                <a:latin typeface="Aptos" panose="020B0004020202020204" pitchFamily="34" charset="0"/>
                <a:ea typeface="Aptos" panose="020B0004020202020204" pitchFamily="34" charset="0"/>
                <a:cs typeface="Times New Roman" panose="02020603050405020304" pitchFamily="18" charset="0"/>
              </a:rPr>
              <a:t> Ga</a:t>
            </a:r>
            <a:r>
              <a:rPr lang="en-US" sz="1250" kern="100" dirty="0">
                <a:effectLst/>
                <a:latin typeface="Aptos" panose="020B0004020202020204" pitchFamily="34" charset="0"/>
                <a:ea typeface="Aptos" panose="020B0004020202020204" pitchFamily="34" charset="0"/>
                <a:cs typeface="Times New Roman" panose="02020603050405020304" pitchFamily="18" charset="0"/>
              </a:rPr>
              <a:t>, vol. 60, 2024, p. 19. </a:t>
            </a:r>
            <a:r>
              <a:rPr lang="en-US" sz="1250" i="1" kern="100" dirty="0">
                <a:effectLst/>
                <a:latin typeface="Aptos" panose="020B0004020202020204" pitchFamily="34" charset="0"/>
                <a:ea typeface="Aptos" panose="020B0004020202020204" pitchFamily="34" charset="0"/>
                <a:cs typeface="Times New Roman" panose="02020603050405020304" pitchFamily="18" charset="0"/>
              </a:rPr>
              <a:t>DOI</a:t>
            </a:r>
            <a:r>
              <a:rPr lang="en-US" sz="1250" kern="100" dirty="0">
                <a:effectLst/>
                <a:latin typeface="Aptos" panose="020B0004020202020204" pitchFamily="34" charset="0"/>
                <a:ea typeface="Aptos" panose="020B0004020202020204" pitchFamily="34" charset="0"/>
                <a:cs typeface="Times New Roman" panose="02020603050405020304" pitchFamily="18" charset="0"/>
              </a:rPr>
              <a:t>, 10.5380/raega.v60i0.96579. </a:t>
            </a:r>
            <a:r>
              <a:rPr lang="en-US" sz="1250" i="1" kern="100" dirty="0">
                <a:effectLst/>
                <a:latin typeface="Aptos" panose="020B0004020202020204" pitchFamily="34" charset="0"/>
                <a:ea typeface="Aptos" panose="020B0004020202020204" pitchFamily="34" charset="0"/>
                <a:cs typeface="Times New Roman" panose="02020603050405020304" pitchFamily="18" charset="0"/>
              </a:rPr>
              <a:t>EBSCOhost</a:t>
            </a:r>
            <a:r>
              <a:rPr lang="en-US" sz="1250" kern="100" dirty="0">
                <a:effectLst/>
                <a:latin typeface="Aptos" panose="020B0004020202020204" pitchFamily="34" charset="0"/>
                <a:ea typeface="Aptos" panose="020B0004020202020204" pitchFamily="34" charset="0"/>
                <a:cs typeface="Times New Roman" panose="02020603050405020304" pitchFamily="18" charset="0"/>
              </a:rPr>
              <a:t>, research.ebsco.com/</a:t>
            </a:r>
            <a:r>
              <a:rPr lang="en-US" sz="1250" kern="100" dirty="0" err="1">
                <a:effectLst/>
                <a:latin typeface="Aptos" panose="020B0004020202020204" pitchFamily="34" charset="0"/>
                <a:ea typeface="Aptos" panose="020B0004020202020204" pitchFamily="34" charset="0"/>
                <a:cs typeface="Times New Roman" panose="02020603050405020304" pitchFamily="18" charset="0"/>
              </a:rPr>
              <a:t>linkprocessor</a:t>
            </a:r>
            <a:r>
              <a:rPr lang="en-US" sz="1250" kern="100" dirty="0">
                <a:effectLst/>
                <a:latin typeface="Aptos" panose="020B0004020202020204" pitchFamily="34" charset="0"/>
                <a:ea typeface="Aptos" panose="020B0004020202020204" pitchFamily="34" charset="0"/>
                <a:cs typeface="Times New Roman" panose="02020603050405020304" pitchFamily="18" charset="0"/>
              </a:rPr>
              <a:t>/</a:t>
            </a:r>
            <a:r>
              <a:rPr lang="en-US" sz="1250" kern="100" dirty="0" err="1">
                <a:effectLst/>
                <a:latin typeface="Aptos" panose="020B0004020202020204" pitchFamily="34" charset="0"/>
                <a:ea typeface="Aptos" panose="020B0004020202020204" pitchFamily="34" charset="0"/>
                <a:cs typeface="Times New Roman" panose="02020603050405020304" pitchFamily="18" charset="0"/>
              </a:rPr>
              <a:t>plink?id</a:t>
            </a:r>
            <a:r>
              <a:rPr lang="en-US" sz="1250" kern="100" dirty="0">
                <a:effectLst/>
                <a:latin typeface="Aptos" panose="020B0004020202020204" pitchFamily="34" charset="0"/>
                <a:ea typeface="Aptos" panose="020B0004020202020204" pitchFamily="34" charset="0"/>
                <a:cs typeface="Times New Roman" panose="02020603050405020304" pitchFamily="18" charset="0"/>
              </a:rPr>
              <a:t>=a0e1138d-c9a7-3d86-949a-059c6111decd. Accessed 11 Feb. 2025.</a:t>
            </a:r>
          </a:p>
          <a:p>
            <a:pPr marL="457200" marR="0" indent="-457200">
              <a:lnSpc>
                <a:spcPct val="115000"/>
              </a:lnSpc>
              <a:spcAft>
                <a:spcPts val="1200"/>
              </a:spcAft>
              <a:buNone/>
            </a:pPr>
            <a:r>
              <a:rPr lang="en-US" sz="1250" kern="100" dirty="0">
                <a:effectLst/>
                <a:latin typeface="Aptos" panose="020B0004020202020204" pitchFamily="34" charset="0"/>
                <a:ea typeface="Aptos" panose="020B0004020202020204" pitchFamily="34" charset="0"/>
                <a:cs typeface="Times New Roman" panose="02020603050405020304" pitchFamily="18" charset="0"/>
              </a:rPr>
              <a:t>Pokorny, B., et al. "Forest Frontiers Out of Control: The Long-Term Effects of Discourses, Policies, and Markets on Conservation and Development of the Brazilian Amazon." </a:t>
            </a:r>
            <a:r>
              <a:rPr lang="en-US" sz="1250" i="1" kern="100" dirty="0">
                <a:effectLst/>
                <a:latin typeface="Aptos" panose="020B0004020202020204" pitchFamily="34" charset="0"/>
                <a:ea typeface="Aptos" panose="020B0004020202020204" pitchFamily="34" charset="0"/>
                <a:cs typeface="Times New Roman" panose="02020603050405020304" pitchFamily="18" charset="0"/>
              </a:rPr>
              <a:t>AMBIO: A Journal of the Human Environment</a:t>
            </a:r>
            <a:r>
              <a:rPr lang="en-US" sz="1250" kern="100" dirty="0">
                <a:effectLst/>
                <a:latin typeface="Aptos" panose="020B0004020202020204" pitchFamily="34" charset="0"/>
                <a:ea typeface="Aptos" panose="020B0004020202020204" pitchFamily="34" charset="0"/>
                <a:cs typeface="Times New Roman" panose="02020603050405020304" pitchFamily="18" charset="0"/>
              </a:rPr>
              <a:t>, vol. 50, no. 12, 2021, pp. 2199-2223. </a:t>
            </a:r>
            <a:r>
              <a:rPr lang="en-US" sz="1250" i="1" kern="100" dirty="0">
                <a:effectLst/>
                <a:latin typeface="Aptos" panose="020B0004020202020204" pitchFamily="34" charset="0"/>
                <a:ea typeface="Aptos" panose="020B0004020202020204" pitchFamily="34" charset="0"/>
                <a:cs typeface="Times New Roman" panose="02020603050405020304" pitchFamily="18" charset="0"/>
              </a:rPr>
              <a:t>DOI</a:t>
            </a:r>
            <a:r>
              <a:rPr lang="en-US" sz="1250" kern="100" dirty="0">
                <a:effectLst/>
                <a:latin typeface="Aptos" panose="020B0004020202020204" pitchFamily="34" charset="0"/>
                <a:ea typeface="Aptos" panose="020B0004020202020204" pitchFamily="34" charset="0"/>
                <a:cs typeface="Times New Roman" panose="02020603050405020304" pitchFamily="18" charset="0"/>
              </a:rPr>
              <a:t>, 10.1007/s13280-021-01637-4. </a:t>
            </a:r>
            <a:r>
              <a:rPr lang="en-US" sz="1250" i="1" kern="100" dirty="0">
                <a:effectLst/>
                <a:latin typeface="Aptos" panose="020B0004020202020204" pitchFamily="34" charset="0"/>
                <a:ea typeface="Aptos" panose="020B0004020202020204" pitchFamily="34" charset="0"/>
                <a:cs typeface="Times New Roman" panose="02020603050405020304" pitchFamily="18" charset="0"/>
              </a:rPr>
              <a:t>EBSCOhost</a:t>
            </a:r>
            <a:r>
              <a:rPr lang="en-US" sz="1250" kern="100" dirty="0">
                <a:effectLst/>
                <a:latin typeface="Aptos" panose="020B0004020202020204" pitchFamily="34" charset="0"/>
                <a:ea typeface="Aptos" panose="020B0004020202020204" pitchFamily="34" charset="0"/>
                <a:cs typeface="Times New Roman" panose="02020603050405020304" pitchFamily="18" charset="0"/>
              </a:rPr>
              <a:t>, research.ebsco.com/</a:t>
            </a:r>
            <a:r>
              <a:rPr lang="en-US" sz="1250" kern="100" dirty="0" err="1">
                <a:effectLst/>
                <a:latin typeface="Aptos" panose="020B0004020202020204" pitchFamily="34" charset="0"/>
                <a:ea typeface="Aptos" panose="020B0004020202020204" pitchFamily="34" charset="0"/>
                <a:cs typeface="Times New Roman" panose="02020603050405020304" pitchFamily="18" charset="0"/>
              </a:rPr>
              <a:t>linkprocessor</a:t>
            </a:r>
            <a:r>
              <a:rPr lang="en-US" sz="1250" kern="100" dirty="0">
                <a:effectLst/>
                <a:latin typeface="Aptos" panose="020B0004020202020204" pitchFamily="34" charset="0"/>
                <a:ea typeface="Aptos" panose="020B0004020202020204" pitchFamily="34" charset="0"/>
                <a:cs typeface="Times New Roman" panose="02020603050405020304" pitchFamily="18" charset="0"/>
              </a:rPr>
              <a:t>/</a:t>
            </a:r>
            <a:r>
              <a:rPr lang="en-US" sz="1250" kern="100" dirty="0" err="1">
                <a:effectLst/>
                <a:latin typeface="Aptos" panose="020B0004020202020204" pitchFamily="34" charset="0"/>
                <a:ea typeface="Aptos" panose="020B0004020202020204" pitchFamily="34" charset="0"/>
                <a:cs typeface="Times New Roman" panose="02020603050405020304" pitchFamily="18" charset="0"/>
              </a:rPr>
              <a:t>plink?id</a:t>
            </a:r>
            <a:r>
              <a:rPr lang="en-US" sz="1250" kern="100" dirty="0">
                <a:effectLst/>
                <a:latin typeface="Aptos" panose="020B0004020202020204" pitchFamily="34" charset="0"/>
                <a:ea typeface="Aptos" panose="020B0004020202020204" pitchFamily="34" charset="0"/>
                <a:cs typeface="Times New Roman" panose="02020603050405020304" pitchFamily="18" charset="0"/>
              </a:rPr>
              <a:t>=6e6b4775-d29e-3d2d-b746-8ed6de8f33a0. Accessed 11 Feb. 2025.</a:t>
            </a:r>
          </a:p>
          <a:p>
            <a:pPr marL="457200" marR="0" indent="-457200">
              <a:lnSpc>
                <a:spcPct val="115000"/>
              </a:lnSpc>
              <a:spcAft>
                <a:spcPts val="1200"/>
              </a:spcAft>
            </a:pPr>
            <a:r>
              <a:rPr lang="en-US" sz="1250" kern="100" dirty="0">
                <a:effectLst/>
                <a:latin typeface="Aptos" panose="020B0004020202020204" pitchFamily="34" charset="0"/>
                <a:ea typeface="Aptos" panose="020B0004020202020204" pitchFamily="34" charset="0"/>
                <a:cs typeface="Times New Roman" panose="02020603050405020304" pitchFamily="18" charset="0"/>
              </a:rPr>
              <a:t>Sylvester, J. M., Gutiérrez-Zapata, D. M., Pérez-Marulanda, L., Vanegas-Cubillos, M., Bruun, T. B., Mertz, O., &amp; Castro-Nunez, A. (2024). Analysis of food system drivers of deforestation highlights foreign direct investments and urbanization as threats to tropical forests. </a:t>
            </a:r>
            <a:r>
              <a:rPr lang="en-US" sz="1250" i="1" kern="100" dirty="0">
                <a:effectLst/>
                <a:latin typeface="Aptos" panose="020B0004020202020204" pitchFamily="34" charset="0"/>
                <a:ea typeface="Aptos" panose="020B0004020202020204" pitchFamily="34" charset="0"/>
                <a:cs typeface="Times New Roman" panose="02020603050405020304" pitchFamily="18" charset="0"/>
              </a:rPr>
              <a:t>Scientific Reports</a:t>
            </a:r>
            <a:r>
              <a:rPr lang="en-US" sz="125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50" i="1" kern="100" dirty="0">
                <a:effectLst/>
                <a:latin typeface="Aptos" panose="020B0004020202020204" pitchFamily="34" charset="0"/>
                <a:ea typeface="Aptos" panose="020B0004020202020204" pitchFamily="34" charset="0"/>
                <a:cs typeface="Times New Roman" panose="02020603050405020304" pitchFamily="18" charset="0"/>
              </a:rPr>
              <a:t>14</a:t>
            </a:r>
            <a:r>
              <a:rPr lang="en-US" sz="1250" kern="100" dirty="0">
                <a:effectLst/>
                <a:latin typeface="Aptos" panose="020B0004020202020204" pitchFamily="34" charset="0"/>
                <a:ea typeface="Aptos" panose="020B0004020202020204" pitchFamily="34" charset="0"/>
                <a:cs typeface="Times New Roman" panose="02020603050405020304" pitchFamily="18" charset="0"/>
              </a:rPr>
              <a:t>(1), 1–12. https://doi.org/10.1038/s41598-024-65397-3.</a:t>
            </a:r>
          </a:p>
        </p:txBody>
      </p:sp>
      <p:sp>
        <p:nvSpPr>
          <p:cNvPr id="21" name="TextBox 20">
            <a:extLst>
              <a:ext uri="{FF2B5EF4-FFF2-40B4-BE49-F238E27FC236}">
                <a16:creationId xmlns:a16="http://schemas.microsoft.com/office/drawing/2014/main" id="{51E0C599-B000-488D-3A3E-D46616558913}"/>
              </a:ext>
            </a:extLst>
          </p:cNvPr>
          <p:cNvSpPr txBox="1"/>
          <p:nvPr/>
        </p:nvSpPr>
        <p:spPr>
          <a:xfrm>
            <a:off x="10369766" y="4733533"/>
            <a:ext cx="11171215" cy="5509200"/>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In the Amazon there are four main factors of deforestation: food insecurity, migration, limited access to profitable land, and disputes over indigenous lands. Food insecurity promotes deforestation because locals are not able to purchase food resulting in them turning towards the forest lands for use. Migration causes deforestation because of groups of people moving into new and unclaimed land to start a new life. With limited access to profitable lands, farmers and industries start cutting down the forest to use for their own profit. Indigenous territories are both protected and used by loggers because of poor government policies.</a:t>
            </a:r>
          </a:p>
        </p:txBody>
      </p:sp>
      <p:sp>
        <p:nvSpPr>
          <p:cNvPr id="22" name="TextBox 21">
            <a:extLst>
              <a:ext uri="{FF2B5EF4-FFF2-40B4-BE49-F238E27FC236}">
                <a16:creationId xmlns:a16="http://schemas.microsoft.com/office/drawing/2014/main" id="{7CA1F308-8F33-A128-3B72-DCCED3B8C50F}"/>
              </a:ext>
            </a:extLst>
          </p:cNvPr>
          <p:cNvSpPr txBox="1"/>
          <p:nvPr/>
        </p:nvSpPr>
        <p:spPr>
          <a:xfrm>
            <a:off x="21773396" y="4697998"/>
            <a:ext cx="10995794" cy="5509200"/>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As a result of these issues, we see the Amazons biodiverse landscape being used by people to sustain themselves, and industries to make a profit off unprotected lands. Because of this the Amazon has become vulnerable to increasing deforestation. Food insecurity is forcing people to find a new way to live off the land, migration is caused by poverty and not having secure jobs, land use by the people is becoming uninhabitable, and indigenous people are facing threats of encroachment onto their lands because of insecure land rights. Major industries are causing the greatest distress for the people and the land in which they are using.</a:t>
            </a:r>
          </a:p>
        </p:txBody>
      </p:sp>
      <p:sp>
        <p:nvSpPr>
          <p:cNvPr id="23" name="TextBox 22">
            <a:extLst>
              <a:ext uri="{FF2B5EF4-FFF2-40B4-BE49-F238E27FC236}">
                <a16:creationId xmlns:a16="http://schemas.microsoft.com/office/drawing/2014/main" id="{A7CE95D8-1427-0995-1ACE-E5251BD11F44}"/>
              </a:ext>
            </a:extLst>
          </p:cNvPr>
          <p:cNvSpPr txBox="1"/>
          <p:nvPr/>
        </p:nvSpPr>
        <p:spPr>
          <a:xfrm>
            <a:off x="10461675" y="17725719"/>
            <a:ext cx="11026722" cy="4031873"/>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In conclusion, these main factors of deforestation are impacting the environment at an alarming rate. Deforestation is mainly due to human factors where big industries are the main causes of loss of land for the biodiverse environment that animals and plants need to survive in the Amazon. Researchers need to address these issue all around the world to sustain our planet for the future of our society.</a:t>
            </a:r>
          </a:p>
        </p:txBody>
      </p:sp>
    </p:spTree>
  </p:cSld>
  <p:clrMapOvr>
    <a:masterClrMapping/>
  </p:clrMapOvr>
  <p:transition advClick="0"/>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65"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86343DE517B143AB1700704653E3AB" ma:contentTypeVersion="13" ma:contentTypeDescription="Create a new document." ma:contentTypeScope="" ma:versionID="bacec2e743545dbdcc7e6dd18f44ba39">
  <xsd:schema xmlns:xsd="http://www.w3.org/2001/XMLSchema" xmlns:xs="http://www.w3.org/2001/XMLSchema" xmlns:p="http://schemas.microsoft.com/office/2006/metadata/properties" xmlns:ns3="d06d8188-f406-42a1-b878-11ee0814c3c6" xmlns:ns4="926bb4ab-159b-4413-bbf5-813bb5df2d5e" targetNamespace="http://schemas.microsoft.com/office/2006/metadata/properties" ma:root="true" ma:fieldsID="f71b7a0bc56d4655da475bfa45a576d2" ns3:_="" ns4:_="">
    <xsd:import namespace="d06d8188-f406-42a1-b878-11ee0814c3c6"/>
    <xsd:import namespace="926bb4ab-159b-4413-bbf5-813bb5df2d5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ObjectDetectorVersions" minOccurs="0"/>
                <xsd:element ref="ns3:MediaServiceSearchProperties" minOccurs="0"/>
                <xsd:element ref="ns3:MediaServiceDateTaken"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6d8188-f406-42a1-b878-11ee0814c3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6bb4ab-159b-4413-bbf5-813bb5df2d5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d06d8188-f406-42a1-b878-11ee0814c3c6" xsi:nil="true"/>
  </documentManagement>
</p:properties>
</file>

<file path=customXml/itemProps1.xml><?xml version="1.0" encoding="utf-8"?>
<ds:datastoreItem xmlns:ds="http://schemas.openxmlformats.org/officeDocument/2006/customXml" ds:itemID="{BCC96C48-455C-4193-A3D6-26C4C792CF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6d8188-f406-42a1-b878-11ee0814c3c6"/>
    <ds:schemaRef ds:uri="926bb4ab-159b-4413-bbf5-813bb5df2d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7DA96C-3747-4559-99BE-CCFD940A904F}">
  <ds:schemaRefs>
    <ds:schemaRef ds:uri="http://schemas.microsoft.com/sharepoint/v3/contenttype/forms"/>
  </ds:schemaRefs>
</ds:datastoreItem>
</file>

<file path=customXml/itemProps3.xml><?xml version="1.0" encoding="utf-8"?>
<ds:datastoreItem xmlns:ds="http://schemas.openxmlformats.org/officeDocument/2006/customXml" ds:itemID="{8FF77E45-EC97-469D-B7EA-54B4D590A8C0}">
  <ds:schemaRefs>
    <ds:schemaRef ds:uri="926bb4ab-159b-4413-bbf5-813bb5df2d5e"/>
    <ds:schemaRef ds:uri="http://www.w3.org/XML/1998/namespace"/>
    <ds:schemaRef ds:uri="http://purl.org/dc/terms/"/>
    <ds:schemaRef ds:uri="http://schemas.microsoft.com/office/2006/metadata/properties"/>
    <ds:schemaRef ds:uri="d06d8188-f406-42a1-b878-11ee0814c3c6"/>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12043</TotalTime>
  <Words>944</Words>
  <Application>Microsoft Macintosh PowerPoint</Application>
  <PresentationFormat>Custom</PresentationFormat>
  <Paragraphs>26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Times New Roman</vt:lpstr>
      <vt:lpstr>Blank Presentation</vt:lpstr>
      <vt:lpstr>PowerPoint Presentation</vt:lpstr>
    </vt:vector>
  </TitlesOfParts>
  <Company>UNSW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Medical Illustration Unit</dc:creator>
  <cp:lastModifiedBy>Eash, Madelynne</cp:lastModifiedBy>
  <cp:revision>634</cp:revision>
  <cp:lastPrinted>1999-09-02T03:17:39Z</cp:lastPrinted>
  <dcterms:created xsi:type="dcterms:W3CDTF">2010-03-04T14:50:01Z</dcterms:created>
  <dcterms:modified xsi:type="dcterms:W3CDTF">2025-04-07T16:41:41Z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0x0101009F86343DE517B143AB1700704653E3AB</vt:lpwstr>
  </property>
</Properties>
</file>